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0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EBE3C-AC38-A641-BA79-743CFFA7A945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2E05C-30C3-E345-A4E9-193F34EBA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8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2E05C-30C3-E345-A4E9-193F34EBA6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6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5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9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4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1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0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32370-335F-214B-91BD-EFA90FDD1F33}" type="datetimeFigureOut">
              <a:rPr lang="en-US" smtClean="0"/>
              <a:t>10/23/15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6F0C-6830-F94E-BB40-A94B1814C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811"/>
            <a:ext cx="7772400" cy="1470025"/>
          </a:xfrm>
        </p:spPr>
        <p:txBody>
          <a:bodyPr/>
          <a:lstStyle/>
          <a:p>
            <a:r>
              <a:rPr lang="ru-RU" b="1" dirty="0"/>
              <a:t>Рукописи мёртвого моря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89" y="1904774"/>
            <a:ext cx="8547697" cy="4688674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Наверное, самой известной группой иудейских отшельников была группа называемая "ессеями**". Кроме того, что они очень точно соблюдали Закон Моисея, нам практически ничего о них не известно. Изучение Писаний и личная готовность к пришествию Мессии, считались ессеями особенно необходимыми каждому человеку. По этой причине вступление в брак считалось неправильным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Примерно 15-20 километров на запад от Иерусалима, в пустыне, неподалёку от Мёртвого моря, на местности покрытой крутыми каменными склонами жила группа отшельников. Большинство учёных считают, что этими отшельниками были ессеи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/>
              <a:buChar char="•"/>
            </a:pPr>
            <a:r>
              <a:rPr lang="ru-RU" sz="2000" b="1" dirty="0">
                <a:solidFill>
                  <a:schemeClr val="tx1"/>
                </a:solidFill>
              </a:rPr>
              <a:t>Никто точно не знает когда ессеи ушли в пустыню, не известно нам и то, когда они поселились на той пустынной территории. Учёные считают, что ессеи поселились там чуть более ста лет до пришествия Христа, и на протяжении нескольких сотен лет оставались на том месте.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04194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936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248"/>
            <a:ext cx="8229600" cy="5181916"/>
          </a:xfrm>
        </p:spPr>
        <p:txBody>
          <a:bodyPr>
            <a:normAutofit/>
          </a:bodyPr>
          <a:lstStyle/>
          <a:p>
            <a:r>
              <a:rPr lang="ru-RU" sz="2800" b="1" dirty="0"/>
              <a:t>До 1947 года никто даже не подозревал о существовании этой иудейской группы. Весной этого года два арабских мальчика-пастуха пасли свои стада на крутых иудейских холмах неподалёку от места, где однажды жила община ессеев. Их стада состояли из овец и коз. Одно из животных стада потерялось среди скалистых пригорков. Как и подобает поступить хорошему арабскому пастуху, они начали искать потерянное животное.</a:t>
            </a:r>
            <a:r>
              <a:rPr lang="ru-RU" sz="2800" dirty="0"/>
              <a:t>	</a:t>
            </a:r>
            <a:endParaRPr lang="ru-RU" sz="28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53036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r>
              <a:rPr lang="ru-RU" sz="2000" b="1" dirty="0"/>
              <a:t>Один из мальчиков бросил камень в небольшое отверстие, которое он увидел на утёсе обрыва. Вместо ожидаемого звука удара камня о камень, он услышал звук бьющихся кувшинов. Мухаммед-эль-</a:t>
            </a:r>
            <a:r>
              <a:rPr lang="ru-RU" sz="2000" b="1" dirty="0" err="1"/>
              <a:t>Диб</a:t>
            </a:r>
            <a:r>
              <a:rPr lang="ru-RU" sz="2000" b="1" dirty="0"/>
              <a:t>, так звали этого мальчика, испугался и убежал. Через какое-то время он вместе со своим другом вернулись и обнаружили пещеру. Они залезли в пещеру и обнаружили множество странных сосудов, закопанных в пол пещеры. Один из этих сосудов содержал в себе древние кожаные рукописи.</a:t>
            </a:r>
            <a:endParaRPr lang="ru-RU" sz="2000" dirty="0"/>
          </a:p>
          <a:p>
            <a:r>
              <a:rPr lang="ru-RU" sz="2000" b="1" dirty="0"/>
              <a:t>   Новости об этой находке быстро разлетелись по всему миру. Любознательные археологи, проживавшие во всех частях планеты, стали интересоваться свитками.</a:t>
            </a:r>
            <a:r>
              <a:rPr lang="ru-RU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301771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Кумранские пещеры </a:t>
            </a:r>
            <a:endParaRPr lang="en-US" sz="4800" dirty="0"/>
          </a:p>
        </p:txBody>
      </p:sp>
      <p:pic>
        <p:nvPicPr>
          <p:cNvPr id="4" name="Content Placeholder 3" descr="DSC_0317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3" b="8483"/>
          <a:stretch>
            <a:fillRect/>
          </a:stretch>
        </p:blipFill>
        <p:spPr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86000" y="460283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Вход в пещеру, где были найдены рукописи Мёртвого моря. Они находились в пещере, расположенной неподалёку от Мёртвого моря на вершине утёса.	</a:t>
            </a:r>
          </a:p>
        </p:txBody>
      </p:sp>
    </p:spTree>
    <p:extLst>
      <p:ext uri="{BB962C8B-B14F-4D97-AF65-F5344CB8AC3E}">
        <p14:creationId xmlns:p14="http://schemas.microsoft.com/office/powerpoint/2010/main" val="12959000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В конце концов, археологи убедили пастушков продать им некоторые найденные рукописи. Вскоре к утёсам неподалёку от мёртвого моря стеклось множество различных археологов. Все они искали новые пещеры с рукописями. Через какое-то время ими было обнаружено множество пещер, содержащих много новых рукописей!</a:t>
            </a:r>
            <a:endParaRPr lang="ru-RU" sz="2000" dirty="0"/>
          </a:p>
          <a:p>
            <a:r>
              <a:rPr lang="ru-RU" sz="2000" b="1" dirty="0"/>
              <a:t>   Большая часть рукописей была написана на еврейском и арамейском языках. Это были языки, на которых говорил Иисус, живя на земле. Некоторые рукописи были описанием жизни их автора. Другие повествовали об учении лидеров этой общины. Люди звали их просто - "учитель".</a:t>
            </a:r>
            <a:endParaRPr lang="ru-RU" sz="2000" dirty="0"/>
          </a:p>
          <a:p>
            <a:r>
              <a:rPr lang="ru-RU" sz="2000" b="1" dirty="0"/>
              <a:t>   Огромная часть найденных рукописей были копиями еврейских Священных Писаний. Среди рукописей были найдены отрывки практически всех книг Ветхого Завета. Найденные в той местности рукописи называют "рукописями Мёртвого моря". Их иначе называют "Кумранскими рукописями". Они получили это имя, так как были найдены неподалёку от современного </a:t>
            </a:r>
            <a:r>
              <a:rPr lang="ru-RU" sz="2000" b="1" dirty="0" err="1"/>
              <a:t>Кумрана</a:t>
            </a:r>
            <a:r>
              <a:rPr lang="ru-RU" sz="2000" b="1" dirty="0"/>
              <a:t>.</a:t>
            </a:r>
            <a:r>
              <a:rPr lang="ru-RU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86251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Самой удивительной находкой Кумранских пещер были рукописи части еврейских Писаний. До 1947 года самой древней копией Ветхого Завета считалась копия, датируемая 8 веком нашей эры. Теперь же появились копии Писаний, которые были древнее, по крайней мере, на 1000 лет.</a:t>
            </a:r>
            <a:endParaRPr lang="ru-RU" sz="2400" dirty="0"/>
          </a:p>
          <a:p>
            <a:r>
              <a:rPr lang="ru-RU" sz="2400" b="1" dirty="0"/>
              <a:t>   До этой находки многие критики сомневались в том, что современный Ветхий Завет был тем Ветхим Заветом, который изучал Иисус. Они считали, что за 800 лет нашей эры переписчики внесли в текст Ветхого Завета много изменений</a:t>
            </a:r>
            <a:r>
              <a:rPr lang="ru-RU" sz="2000" b="1" dirty="0"/>
              <a:t>.</a:t>
            </a:r>
            <a:r>
              <a:rPr lang="ru-RU" sz="2000" dirty="0"/>
              <a:t>	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5433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b="1" dirty="0"/>
              <a:t>Кумранские рукописи были практически идентичны, как рукописям датированными 8 веком нашей эры, так и современному Ветхому Завету на еврейском языке! В текстах было найдено всего несколько незначительных расхождений. К примеру, Исаия 15:9 говорит: "воды </a:t>
            </a:r>
            <a:r>
              <a:rPr lang="ru-RU" sz="2400" b="1" dirty="0" err="1"/>
              <a:t>Димона</a:t>
            </a:r>
            <a:r>
              <a:rPr lang="ru-RU" sz="2400" b="1" dirty="0"/>
              <a:t>" Кумранские рукописи </a:t>
            </a:r>
            <a:r>
              <a:rPr lang="ru-RU" sz="2400" b="1" dirty="0" err="1"/>
              <a:t>цитруют</a:t>
            </a:r>
            <a:r>
              <a:rPr lang="ru-RU" sz="2400" b="1" dirty="0"/>
              <a:t>: "воды </a:t>
            </a:r>
            <a:r>
              <a:rPr lang="ru-RU" sz="2400" b="1" dirty="0" err="1"/>
              <a:t>Дибона</a:t>
            </a:r>
            <a:r>
              <a:rPr lang="ru-RU" sz="2400" b="1" dirty="0"/>
              <a:t>". Как видно, это была простая опечатка. Немного дальше в книги Исаии 45:8 мы читаем: "кропите, небеса, свыше, и облака да проливают правду". Найденный свиток книги Исаии содержит в себе: "кропите, небеса, свыше, и облака да льют правду". И одно и другое слово означает одно и то же! Что за чудесный пример того, как аккуратно Бог сохранил для нас Своё слово. Давайте же читать его</a:t>
            </a:r>
            <a:r>
              <a:rPr lang="ru-RU" sz="2000" b="1" dirty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19807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Спрятавшие рукописи ессеи поступали так, как пророк Иеремия, заповедал </a:t>
            </a:r>
            <a:r>
              <a:rPr lang="ru-RU" sz="2400" b="1" dirty="0" err="1"/>
              <a:t>Варуху</a:t>
            </a:r>
            <a:r>
              <a:rPr lang="ru-RU" sz="2400" b="1" dirty="0"/>
              <a:t>: "Возьми сии записи, эту купчую запись, которая запечатана, и эту запись открытую, и положи их в глиняный сосуд, чтобы они оставались там многие дни" (Иеремия 32:14).</a:t>
            </a:r>
            <a:endParaRPr lang="ru-RU" sz="2400" dirty="0"/>
          </a:p>
          <a:p>
            <a:r>
              <a:rPr lang="ru-RU" sz="2400" b="1" dirty="0"/>
              <a:t>   Человек, который спрятал рукописи и отрывки Писаний в Кумранских пещерах, запечатал их в глиняные сосуды. Это сохранило их от порчи, и дало нам возможность наслаждаться ими.</a:t>
            </a:r>
            <a:r>
              <a:rPr lang="ru-RU" sz="2400" dirty="0"/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34127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Археологи не уверены в том, что они нашли все спрятанные рукописи Мёртвого моря. Где-то в затерянных пещерах </a:t>
            </a:r>
            <a:r>
              <a:rPr lang="ru-RU" sz="2400" b="1" dirty="0" err="1"/>
              <a:t>Кумрана</a:t>
            </a:r>
            <a:r>
              <a:rPr lang="ru-RU" sz="2400" b="1" dirty="0"/>
              <a:t> всё ещё могут находиться ненайденные рукописи. Археологические раскопки продолжаются.</a:t>
            </a:r>
            <a:endParaRPr lang="ru-RU" sz="2400" dirty="0"/>
          </a:p>
          <a:p>
            <a:r>
              <a:rPr lang="ru-RU" sz="2400" b="1" dirty="0"/>
              <a:t>   На протяжении, по крайней мере, 2000 лет Слово Божье остаётся неизменным. И оно останется неизменным, и Бог выполнит все Свои обещания. Ибо Бог сказал: "Трава засыхает, цвет увядает, а слово Бога нашего пребудет вечно" (Исаия 40:8)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595991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654</Words>
  <Application>Microsoft Macintosh PowerPoint</Application>
  <PresentationFormat>On-screen Show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Рукописи мёртвого моря</vt:lpstr>
      <vt:lpstr>PowerPoint Presentation</vt:lpstr>
      <vt:lpstr>PowerPoint Presentation</vt:lpstr>
      <vt:lpstr>Кумранские пещеры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Рукописи мёртвого моря</dc:title>
  <dc:creator>Vadim Turlak</dc:creator>
  <cp:lastModifiedBy>Vadim Turlak</cp:lastModifiedBy>
  <cp:revision>8</cp:revision>
  <dcterms:created xsi:type="dcterms:W3CDTF">2014-02-08T05:28:21Z</dcterms:created>
  <dcterms:modified xsi:type="dcterms:W3CDTF">2015-10-24T01:10:51Z</dcterms:modified>
</cp:coreProperties>
</file>