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0" r:id="rId1"/>
  </p:sld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4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ru-R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Click to edit Master subtitle style</a:t>
            </a:r>
            <a:endParaRPr lang="en-US"/>
          </a:p>
        </p:txBody>
      </p:sp>
      <p:sp>
        <p:nvSpPr>
          <p:cNvPr id="4" name="Date Placeholder 3"/>
          <p:cNvSpPr>
            <a:spLocks noGrp="1"/>
          </p:cNvSpPr>
          <p:nvPr>
            <p:ph type="dt" sz="half" idx="10"/>
          </p:nvPr>
        </p:nvSpPr>
        <p:spPr/>
        <p:txBody>
          <a:bodyPr/>
          <a:lstStyle/>
          <a:p>
            <a:fld id="{055E8A49-AB96-A24A-9855-47922ACFFE5D}" type="datetimeFigureOut">
              <a:rPr lang="en-US" smtClean="0"/>
              <a:t>1/24/19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en-US"/>
          </a:p>
        </p:txBody>
      </p:sp>
      <p:sp>
        <p:nvSpPr>
          <p:cNvPr id="4" name="Date Placeholder 3"/>
          <p:cNvSpPr>
            <a:spLocks noGrp="1"/>
          </p:cNvSpPr>
          <p:nvPr>
            <p:ph type="dt" sz="half" idx="10"/>
          </p:nvPr>
        </p:nvSpPr>
        <p:spPr/>
        <p:txBody>
          <a:bodyPr/>
          <a:lstStyle/>
          <a:p>
            <a:fld id="{055E8A49-AB96-A24A-9855-47922ACFFE5D}" type="datetimeFigureOut">
              <a:rPr lang="en-US" smtClean="0"/>
              <a:t>1/24/19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E4E73-E91F-EE47-ACC6-BF2E8773806C}"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en-US"/>
          </a:p>
        </p:txBody>
      </p:sp>
      <p:sp>
        <p:nvSpPr>
          <p:cNvPr id="4" name="Date Placeholder 3"/>
          <p:cNvSpPr>
            <a:spLocks noGrp="1"/>
          </p:cNvSpPr>
          <p:nvPr>
            <p:ph type="dt" sz="half" idx="10"/>
          </p:nvPr>
        </p:nvSpPr>
        <p:spPr/>
        <p:txBody>
          <a:bodyPr/>
          <a:lstStyle/>
          <a:p>
            <a:fld id="{055E8A49-AB96-A24A-9855-47922ACFFE5D}" type="datetimeFigureOut">
              <a:rPr lang="en-US" smtClean="0"/>
              <a:t>1/24/19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E4E73-E91F-EE47-ACC6-BF2E8773806C}"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Click to edit Master title style</a:t>
            </a:r>
            <a:endParaRPr lang="en-US"/>
          </a:p>
        </p:txBody>
      </p:sp>
      <p:sp>
        <p:nvSpPr>
          <p:cNvPr id="3" name="Content Placeholder 2"/>
          <p:cNvSpPr>
            <a:spLocks noGrp="1"/>
          </p:cNvSpPr>
          <p:nvPr>
            <p:ph idx="1"/>
          </p:nvPr>
        </p:nvSpPr>
        <p:spPr/>
        <p:txBody>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en-US"/>
          </a:p>
        </p:txBody>
      </p:sp>
      <p:sp>
        <p:nvSpPr>
          <p:cNvPr id="4" name="Date Placeholder 3"/>
          <p:cNvSpPr>
            <a:spLocks noGrp="1"/>
          </p:cNvSpPr>
          <p:nvPr>
            <p:ph type="dt" sz="half" idx="10"/>
          </p:nvPr>
        </p:nvSpPr>
        <p:spPr/>
        <p:txBody>
          <a:bodyPr/>
          <a:lstStyle/>
          <a:p>
            <a:fld id="{055E8A49-AB96-A24A-9855-47922ACFFE5D}" type="datetimeFigureOut">
              <a:rPr lang="en-US" smtClean="0"/>
              <a:t>1/24/19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E4E73-E91F-EE47-ACC6-BF2E8773806C}"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Click to edit Master text styles</a:t>
            </a:r>
          </a:p>
        </p:txBody>
      </p:sp>
      <p:sp>
        <p:nvSpPr>
          <p:cNvPr id="4" name="Date Placeholder 3"/>
          <p:cNvSpPr>
            <a:spLocks noGrp="1"/>
          </p:cNvSpPr>
          <p:nvPr>
            <p:ph type="dt" sz="half" idx="10"/>
          </p:nvPr>
        </p:nvSpPr>
        <p:spPr/>
        <p:txBody>
          <a:bodyPr/>
          <a:lstStyle/>
          <a:p>
            <a:fld id="{055E8A49-AB96-A24A-9855-47922ACFFE5D}" type="datetimeFigureOut">
              <a:rPr lang="en-US" smtClean="0"/>
              <a:t>1/24/19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E4E73-E91F-EE47-ACC6-BF2E8773806C}"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en-US"/>
          </a:p>
        </p:txBody>
      </p:sp>
      <p:sp>
        <p:nvSpPr>
          <p:cNvPr id="5" name="Date Placeholder 4"/>
          <p:cNvSpPr>
            <a:spLocks noGrp="1"/>
          </p:cNvSpPr>
          <p:nvPr>
            <p:ph type="dt" sz="half" idx="10"/>
          </p:nvPr>
        </p:nvSpPr>
        <p:spPr/>
        <p:txBody>
          <a:bodyPr/>
          <a:lstStyle/>
          <a:p>
            <a:fld id="{055E8A49-AB96-A24A-9855-47922ACFFE5D}" type="datetimeFigureOut">
              <a:rPr lang="en-US" smtClean="0"/>
              <a:t>1/24/19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E4E73-E91F-EE47-ACC6-BF2E8773806C}"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en-US"/>
          </a:p>
        </p:txBody>
      </p:sp>
      <p:sp>
        <p:nvSpPr>
          <p:cNvPr id="7" name="Date Placeholder 6"/>
          <p:cNvSpPr>
            <a:spLocks noGrp="1"/>
          </p:cNvSpPr>
          <p:nvPr>
            <p:ph type="dt" sz="half" idx="10"/>
          </p:nvPr>
        </p:nvSpPr>
        <p:spPr/>
        <p:txBody>
          <a:bodyPr/>
          <a:lstStyle/>
          <a:p>
            <a:fld id="{055E8A49-AB96-A24A-9855-47922ACFFE5D}" type="datetimeFigureOut">
              <a:rPr lang="en-US" smtClean="0"/>
              <a:t>1/24/19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3E4E73-E91F-EE47-ACC6-BF2E8773806C}"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Click to edit Master title style</a:t>
            </a:r>
            <a:endParaRPr lang="en-US"/>
          </a:p>
        </p:txBody>
      </p:sp>
      <p:sp>
        <p:nvSpPr>
          <p:cNvPr id="3" name="Date Placeholder 2"/>
          <p:cNvSpPr>
            <a:spLocks noGrp="1"/>
          </p:cNvSpPr>
          <p:nvPr>
            <p:ph type="dt" sz="half" idx="10"/>
          </p:nvPr>
        </p:nvSpPr>
        <p:spPr/>
        <p:txBody>
          <a:bodyPr/>
          <a:lstStyle/>
          <a:p>
            <a:fld id="{055E8A49-AB96-A24A-9855-47922ACFFE5D}" type="datetimeFigureOut">
              <a:rPr lang="en-US" smtClean="0"/>
              <a:t>1/24/19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3E4E73-E91F-EE47-ACC6-BF2E8773806C}"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5E8A49-AB96-A24A-9855-47922ACFFE5D}" type="datetimeFigureOut">
              <a:rPr lang="en-US" smtClean="0"/>
              <a:t>1/24/19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3E4E73-E91F-EE47-ACC6-BF2E8773806C}"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Click to edit Master text styles</a:t>
            </a:r>
          </a:p>
        </p:txBody>
      </p:sp>
      <p:sp>
        <p:nvSpPr>
          <p:cNvPr id="5" name="Date Placeholder 4"/>
          <p:cNvSpPr>
            <a:spLocks noGrp="1"/>
          </p:cNvSpPr>
          <p:nvPr>
            <p:ph type="dt" sz="half" idx="10"/>
          </p:nvPr>
        </p:nvSpPr>
        <p:spPr/>
        <p:txBody>
          <a:bodyPr/>
          <a:lstStyle/>
          <a:p>
            <a:fld id="{055E8A49-AB96-A24A-9855-47922ACFFE5D}" type="datetimeFigureOut">
              <a:rPr lang="en-US" smtClean="0"/>
              <a:t>1/24/19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Click to edit Master text styles</a:t>
            </a:r>
          </a:p>
        </p:txBody>
      </p:sp>
      <p:sp>
        <p:nvSpPr>
          <p:cNvPr id="5" name="Date Placeholder 4"/>
          <p:cNvSpPr>
            <a:spLocks noGrp="1"/>
          </p:cNvSpPr>
          <p:nvPr>
            <p:ph type="dt" sz="half" idx="10"/>
          </p:nvPr>
        </p:nvSpPr>
        <p:spPr/>
        <p:txBody>
          <a:bodyPr/>
          <a:lstStyle/>
          <a:p>
            <a:fld id="{055E8A49-AB96-A24A-9855-47922ACFFE5D}" type="datetimeFigureOut">
              <a:rPr lang="en-US" smtClean="0"/>
              <a:t>1/24/19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E4E73-E91F-EE47-ACC6-BF2E8773806C}"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5E8A49-AB96-A24A-9855-47922ACFFE5D}" type="datetimeFigureOut">
              <a:rPr lang="en-US" smtClean="0"/>
              <a:t>1/24/19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3E4E73-E91F-EE47-ACC6-BF2E8773806C}"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4519" y="249855"/>
            <a:ext cx="7993843" cy="6001642"/>
          </a:xfrm>
          <a:prstGeom prst="rect">
            <a:avLst/>
          </a:prstGeom>
        </p:spPr>
        <p:txBody>
          <a:bodyPr wrap="square">
            <a:spAutoFit/>
          </a:bodyPr>
          <a:lstStyle/>
          <a:p>
            <a:r>
              <a:rPr lang="en-US" sz="3200" dirty="0" err="1"/>
              <a:t>От</a:t>
            </a:r>
            <a:r>
              <a:rPr lang="en-US" sz="3200" dirty="0"/>
              <a:t> </a:t>
            </a:r>
            <a:r>
              <a:rPr lang="en-US" sz="3200" dirty="0" err="1"/>
              <a:t>Адама</a:t>
            </a:r>
            <a:r>
              <a:rPr lang="en-US" sz="3200" dirty="0"/>
              <a:t> </a:t>
            </a:r>
            <a:r>
              <a:rPr lang="en-US" sz="3200" dirty="0" err="1"/>
              <a:t>до</a:t>
            </a:r>
            <a:r>
              <a:rPr lang="en-US" sz="3200" dirty="0"/>
              <a:t> </a:t>
            </a:r>
            <a:r>
              <a:rPr lang="en-US" sz="3200" dirty="0" err="1"/>
              <a:t>Моисея</a:t>
            </a:r>
            <a:r>
              <a:rPr lang="en-US" sz="3200" dirty="0"/>
              <a:t> </a:t>
            </a:r>
            <a:r>
              <a:rPr lang="en-US" sz="3200" dirty="0" err="1"/>
              <a:t>мир</a:t>
            </a:r>
            <a:r>
              <a:rPr lang="en-US" sz="3200" dirty="0"/>
              <a:t> </a:t>
            </a:r>
            <a:r>
              <a:rPr lang="en-US" sz="3200" dirty="0" err="1"/>
              <a:t>не</a:t>
            </a:r>
            <a:r>
              <a:rPr lang="en-US" sz="3200" dirty="0"/>
              <a:t> </a:t>
            </a:r>
            <a:r>
              <a:rPr lang="en-US" sz="3200" dirty="0" err="1"/>
              <a:t>имел</a:t>
            </a:r>
            <a:r>
              <a:rPr lang="en-US" sz="3200" dirty="0"/>
              <a:t> </a:t>
            </a:r>
            <a:r>
              <a:rPr lang="en-US" sz="3200" dirty="0" err="1"/>
              <a:t>записанного</a:t>
            </a:r>
            <a:r>
              <a:rPr lang="en-US" sz="3200" dirty="0"/>
              <a:t> </a:t>
            </a:r>
            <a:r>
              <a:rPr lang="en-US" sz="3200" dirty="0" err="1"/>
              <a:t>Слова</a:t>
            </a:r>
            <a:r>
              <a:rPr lang="en-US" sz="3200" dirty="0"/>
              <a:t> </a:t>
            </a:r>
            <a:r>
              <a:rPr lang="en-US" sz="3200" dirty="0" err="1"/>
              <a:t>Божия</a:t>
            </a:r>
            <a:r>
              <a:rPr lang="en-US" sz="3200" dirty="0"/>
              <a:t>. </a:t>
            </a:r>
            <a:r>
              <a:rPr lang="en-US" sz="3200" dirty="0" err="1"/>
              <a:t>Познание</a:t>
            </a:r>
            <a:r>
              <a:rPr lang="en-US" sz="3200" dirty="0"/>
              <a:t> </a:t>
            </a:r>
            <a:r>
              <a:rPr lang="en-US" sz="3200" dirty="0" err="1"/>
              <a:t>о</a:t>
            </a:r>
            <a:r>
              <a:rPr lang="en-US" sz="3200" dirty="0"/>
              <a:t> </a:t>
            </a:r>
            <a:r>
              <a:rPr lang="en-US" sz="3200" dirty="0" err="1"/>
              <a:t>Боге</a:t>
            </a:r>
            <a:r>
              <a:rPr lang="en-US" sz="3200" dirty="0"/>
              <a:t> </a:t>
            </a:r>
            <a:r>
              <a:rPr lang="en-US" sz="3200" dirty="0" err="1"/>
              <a:t>и</a:t>
            </a:r>
            <a:r>
              <a:rPr lang="en-US" sz="3200" dirty="0"/>
              <a:t> </a:t>
            </a:r>
            <a:r>
              <a:rPr lang="en-US" sz="3200" dirty="0" err="1"/>
              <a:t>воле</a:t>
            </a:r>
            <a:r>
              <a:rPr lang="en-US" sz="3200" dirty="0"/>
              <a:t> </a:t>
            </a:r>
            <a:r>
              <a:rPr lang="en-US" sz="3200" dirty="0" err="1"/>
              <a:t>Его</a:t>
            </a:r>
            <a:r>
              <a:rPr lang="en-US" sz="3200" dirty="0"/>
              <a:t> </a:t>
            </a:r>
            <a:r>
              <a:rPr lang="en-US" sz="3200" dirty="0" err="1"/>
              <a:t>передавалось</a:t>
            </a:r>
            <a:r>
              <a:rPr lang="en-US" sz="3200" dirty="0"/>
              <a:t> </a:t>
            </a:r>
            <a:r>
              <a:rPr lang="en-US" sz="3200" dirty="0" err="1"/>
              <a:t>через</a:t>
            </a:r>
            <a:r>
              <a:rPr lang="en-US" sz="3200" dirty="0"/>
              <a:t> </a:t>
            </a:r>
            <a:r>
              <a:rPr lang="en-US" sz="3200" dirty="0" err="1"/>
              <a:t>предания</a:t>
            </a:r>
            <a:r>
              <a:rPr lang="en-US" sz="3200" dirty="0"/>
              <a:t>, </a:t>
            </a:r>
            <a:r>
              <a:rPr lang="en-US" sz="3200" dirty="0" err="1"/>
              <a:t>т.е</a:t>
            </a:r>
            <a:r>
              <a:rPr lang="en-US" sz="3200" dirty="0"/>
              <a:t>. </a:t>
            </a:r>
            <a:r>
              <a:rPr lang="en-US" sz="3200" dirty="0" err="1"/>
              <a:t>устную</a:t>
            </a:r>
            <a:r>
              <a:rPr lang="en-US" sz="3200" dirty="0"/>
              <a:t> </a:t>
            </a:r>
            <a:r>
              <a:rPr lang="en-US" sz="3200" dirty="0" err="1"/>
              <a:t>передачу</a:t>
            </a:r>
            <a:r>
              <a:rPr lang="en-US" sz="3200" dirty="0"/>
              <a:t> </a:t>
            </a:r>
            <a:r>
              <a:rPr lang="en-US" sz="3200" dirty="0" err="1"/>
              <a:t>потомству</a:t>
            </a:r>
            <a:r>
              <a:rPr lang="en-US" sz="3200" dirty="0"/>
              <a:t> </a:t>
            </a:r>
            <a:r>
              <a:rPr lang="en-US" sz="3200" dirty="0" err="1"/>
              <a:t>полученных</a:t>
            </a:r>
            <a:r>
              <a:rPr lang="en-US" sz="3200" dirty="0"/>
              <a:t> </a:t>
            </a:r>
            <a:r>
              <a:rPr lang="en-US" sz="3200" dirty="0" err="1"/>
              <a:t>патриархами</a:t>
            </a:r>
            <a:r>
              <a:rPr lang="en-US" sz="3200" dirty="0"/>
              <a:t> </a:t>
            </a:r>
            <a:r>
              <a:rPr lang="en-US" sz="3200" dirty="0" err="1"/>
              <a:t>откровении</a:t>
            </a:r>
            <a:r>
              <a:rPr lang="en-US" sz="3200" dirty="0"/>
              <a:t>̆ </a:t>
            </a:r>
            <a:r>
              <a:rPr lang="en-US" sz="3200" dirty="0" err="1"/>
              <a:t>и</a:t>
            </a:r>
            <a:r>
              <a:rPr lang="en-US" sz="3200" dirty="0"/>
              <a:t> </a:t>
            </a:r>
            <a:r>
              <a:rPr lang="en-US" sz="3200" dirty="0" err="1"/>
              <a:t>приобретенного</a:t>
            </a:r>
            <a:r>
              <a:rPr lang="en-US" sz="3200" dirty="0"/>
              <a:t> </a:t>
            </a:r>
            <a:r>
              <a:rPr lang="en-US" sz="3200" dirty="0" err="1"/>
              <a:t>опыта</a:t>
            </a:r>
            <a:r>
              <a:rPr lang="en-US" sz="3200" dirty="0"/>
              <a:t> </a:t>
            </a:r>
            <a:r>
              <a:rPr lang="en-US" sz="3200" dirty="0" err="1"/>
              <a:t>жизни</a:t>
            </a:r>
            <a:r>
              <a:rPr lang="en-US" sz="3200" dirty="0"/>
              <a:t>. </a:t>
            </a:r>
            <a:r>
              <a:rPr lang="en-US" sz="3200" dirty="0" err="1"/>
              <a:t>Долголетнии</a:t>
            </a:r>
            <a:r>
              <a:rPr lang="en-US" sz="3200" dirty="0"/>
              <a:t>̆ </a:t>
            </a:r>
            <a:r>
              <a:rPr lang="en-US" sz="3200" dirty="0" err="1"/>
              <a:t>возраст</a:t>
            </a:r>
            <a:r>
              <a:rPr lang="en-US" sz="3200" dirty="0"/>
              <a:t> </a:t>
            </a:r>
            <a:r>
              <a:rPr lang="en-US" sz="3200" dirty="0" err="1"/>
              <a:t>первых</a:t>
            </a:r>
            <a:r>
              <a:rPr lang="en-US" sz="3200" dirty="0"/>
              <a:t> </a:t>
            </a:r>
            <a:r>
              <a:rPr lang="en-US" sz="3200" dirty="0" err="1"/>
              <a:t>жителеи</a:t>
            </a:r>
            <a:r>
              <a:rPr lang="en-US" sz="3200" dirty="0"/>
              <a:t>̆ </a:t>
            </a:r>
            <a:r>
              <a:rPr lang="en-US" sz="3200" dirty="0" err="1"/>
              <a:t>земли</a:t>
            </a:r>
            <a:r>
              <a:rPr lang="en-US" sz="3200" dirty="0"/>
              <a:t> </a:t>
            </a:r>
            <a:r>
              <a:rPr lang="en-US" sz="3200" dirty="0" err="1"/>
              <a:t>облегчал</a:t>
            </a:r>
            <a:r>
              <a:rPr lang="en-US" sz="3200" dirty="0"/>
              <a:t> </a:t>
            </a:r>
            <a:r>
              <a:rPr lang="en-US" sz="3200" dirty="0" err="1"/>
              <a:t>возможность</a:t>
            </a:r>
            <a:r>
              <a:rPr lang="en-US" sz="3200" dirty="0"/>
              <a:t> </a:t>
            </a:r>
            <a:r>
              <a:rPr lang="en-US" sz="3200" dirty="0" err="1"/>
              <a:t>устнои</a:t>
            </a:r>
            <a:r>
              <a:rPr lang="en-US" sz="3200" dirty="0"/>
              <a:t>̆ </a:t>
            </a:r>
            <a:r>
              <a:rPr lang="en-US" sz="3200" dirty="0" err="1"/>
              <a:t>передачи</a:t>
            </a:r>
            <a:r>
              <a:rPr lang="en-US" sz="3200" dirty="0"/>
              <a:t>. </a:t>
            </a:r>
            <a:r>
              <a:rPr lang="en-US" sz="3200" dirty="0" err="1"/>
              <a:t>Так</a:t>
            </a:r>
            <a:r>
              <a:rPr lang="en-US" sz="3200" dirty="0"/>
              <a:t>, </a:t>
            </a:r>
            <a:r>
              <a:rPr lang="en-US" sz="3200" dirty="0" err="1"/>
              <a:t>например</a:t>
            </a:r>
            <a:r>
              <a:rPr lang="en-US" sz="3200" dirty="0"/>
              <a:t>, </a:t>
            </a:r>
            <a:r>
              <a:rPr lang="en-US" sz="3200" dirty="0" err="1"/>
              <a:t>Адам</a:t>
            </a:r>
            <a:r>
              <a:rPr lang="en-US" sz="3200" dirty="0"/>
              <a:t> </a:t>
            </a:r>
            <a:r>
              <a:rPr lang="en-US" sz="3200" dirty="0" err="1"/>
              <a:t>умер</a:t>
            </a:r>
            <a:r>
              <a:rPr lang="en-US" sz="3200" dirty="0"/>
              <a:t>, </a:t>
            </a:r>
            <a:r>
              <a:rPr lang="en-US" sz="3200" dirty="0" err="1"/>
              <a:t>когда</a:t>
            </a:r>
            <a:r>
              <a:rPr lang="en-US" sz="3200" dirty="0"/>
              <a:t> </a:t>
            </a:r>
            <a:r>
              <a:rPr lang="en-US" sz="3200" dirty="0" err="1"/>
              <a:t>Ламеху</a:t>
            </a:r>
            <a:r>
              <a:rPr lang="en-US" sz="3200" dirty="0"/>
              <a:t>, </a:t>
            </a:r>
            <a:r>
              <a:rPr lang="en-US" sz="3200" dirty="0" err="1"/>
              <a:t>отцу</a:t>
            </a:r>
            <a:r>
              <a:rPr lang="en-US" sz="3200" dirty="0"/>
              <a:t> </a:t>
            </a:r>
            <a:r>
              <a:rPr lang="en-US" sz="3200" dirty="0" err="1"/>
              <a:t>Ноя</a:t>
            </a:r>
            <a:r>
              <a:rPr lang="en-US" sz="3200" dirty="0"/>
              <a:t>, </a:t>
            </a:r>
            <a:r>
              <a:rPr lang="en-US" sz="3200" dirty="0" err="1"/>
              <a:t>было</a:t>
            </a:r>
            <a:r>
              <a:rPr lang="en-US" sz="3200" dirty="0"/>
              <a:t> 56 </a:t>
            </a:r>
            <a:r>
              <a:rPr lang="en-US" sz="3200" dirty="0" err="1"/>
              <a:t>лет</a:t>
            </a:r>
            <a:r>
              <a:rPr lang="en-US" sz="3200" dirty="0"/>
              <a:t>. </a:t>
            </a:r>
            <a:r>
              <a:rPr lang="en-US" sz="3200" dirty="0" err="1"/>
              <a:t>Нои</a:t>
            </a:r>
            <a:r>
              <a:rPr lang="en-US" sz="3200" dirty="0"/>
              <a:t>̆ </a:t>
            </a:r>
            <a:r>
              <a:rPr lang="en-US" sz="3200" dirty="0" err="1"/>
              <a:t>получил</a:t>
            </a:r>
            <a:r>
              <a:rPr lang="en-US" sz="3200" dirty="0"/>
              <a:t> </a:t>
            </a:r>
            <a:r>
              <a:rPr lang="en-US" sz="3200" dirty="0" err="1"/>
              <a:t>от</a:t>
            </a:r>
            <a:r>
              <a:rPr lang="en-US" sz="3200" dirty="0"/>
              <a:t> </a:t>
            </a:r>
            <a:r>
              <a:rPr lang="en-US" sz="3200" dirty="0" err="1"/>
              <a:t>отца</a:t>
            </a:r>
            <a:r>
              <a:rPr lang="en-US" sz="3200" dirty="0"/>
              <a:t> </a:t>
            </a:r>
            <a:r>
              <a:rPr lang="en-US" sz="3200" dirty="0" err="1"/>
              <a:t>свидетельство</a:t>
            </a:r>
            <a:r>
              <a:rPr lang="en-US" sz="3200" dirty="0"/>
              <a:t> </a:t>
            </a:r>
            <a:r>
              <a:rPr lang="en-US" sz="3200" dirty="0" err="1"/>
              <a:t>о</a:t>
            </a:r>
            <a:r>
              <a:rPr lang="en-US" sz="3200" dirty="0"/>
              <a:t> </a:t>
            </a:r>
            <a:r>
              <a:rPr lang="en-US" sz="3200" dirty="0" err="1"/>
              <a:t>Боге</a:t>
            </a:r>
            <a:r>
              <a:rPr lang="en-US" sz="3200" dirty="0"/>
              <a:t> </a:t>
            </a:r>
            <a:r>
              <a:rPr lang="en-US" sz="3200" dirty="0" err="1"/>
              <a:t>и</a:t>
            </a:r>
            <a:r>
              <a:rPr lang="en-US" sz="3200" dirty="0"/>
              <a:t> </a:t>
            </a:r>
            <a:r>
              <a:rPr lang="en-US" sz="3200" dirty="0" err="1"/>
              <a:t>истории</a:t>
            </a:r>
            <a:r>
              <a:rPr lang="en-US" sz="3200" dirty="0"/>
              <a:t> </a:t>
            </a:r>
            <a:r>
              <a:rPr lang="en-US" sz="3200" dirty="0" err="1"/>
              <a:t>человечества</a:t>
            </a:r>
            <a:r>
              <a:rPr lang="en-US" sz="3200" dirty="0"/>
              <a:t>. </a:t>
            </a:r>
            <a:r>
              <a:rPr lang="en-US" sz="3200" dirty="0" err="1"/>
              <a:t>Мафусал</a:t>
            </a:r>
            <a:r>
              <a:rPr lang="en-US" sz="3200" dirty="0"/>
              <a:t> </a:t>
            </a:r>
            <a:r>
              <a:rPr lang="en-US" sz="3200" dirty="0" err="1"/>
              <a:t>жил</a:t>
            </a:r>
            <a:r>
              <a:rPr lang="en-US" sz="3200" dirty="0"/>
              <a:t> </a:t>
            </a:r>
            <a:r>
              <a:rPr lang="en-US" sz="3200" dirty="0" err="1"/>
              <a:t>вместе</a:t>
            </a:r>
            <a:r>
              <a:rPr lang="en-US" sz="3200" dirty="0"/>
              <a:t> </a:t>
            </a:r>
            <a:r>
              <a:rPr lang="en-US" sz="3200" dirty="0" err="1"/>
              <a:t>с</a:t>
            </a:r>
            <a:r>
              <a:rPr lang="en-US" sz="3200" dirty="0"/>
              <a:t> </a:t>
            </a:r>
            <a:r>
              <a:rPr lang="en-US" sz="3200" dirty="0" err="1"/>
              <a:t>Адамом</a:t>
            </a:r>
            <a:r>
              <a:rPr lang="en-US" sz="3200" dirty="0"/>
              <a:t> 243 </a:t>
            </a:r>
            <a:r>
              <a:rPr lang="en-US" sz="3200" dirty="0" err="1"/>
              <a:t>года</a:t>
            </a:r>
            <a:r>
              <a:rPr lang="en-US" sz="3200" dirty="0"/>
              <a:t> </a:t>
            </a:r>
            <a:r>
              <a:rPr lang="en-US" sz="3200" dirty="0" err="1"/>
              <a:t>и</a:t>
            </a:r>
            <a:r>
              <a:rPr lang="en-US" sz="3200" dirty="0"/>
              <a:t> </a:t>
            </a:r>
            <a:r>
              <a:rPr lang="en-US" sz="3200" dirty="0" err="1"/>
              <a:t>с</a:t>
            </a:r>
            <a:r>
              <a:rPr lang="en-US" sz="3200" dirty="0"/>
              <a:t> </a:t>
            </a:r>
            <a:r>
              <a:rPr lang="en-US" sz="3200" dirty="0" err="1"/>
              <a:t>Ноем</a:t>
            </a:r>
            <a:r>
              <a:rPr lang="en-US" sz="3200" dirty="0"/>
              <a:t> 600 </a:t>
            </a:r>
            <a:r>
              <a:rPr lang="en-US" sz="3200" dirty="0" err="1"/>
              <a:t>лет</a:t>
            </a:r>
            <a:r>
              <a:rPr lang="en-US" sz="3200" dirty="0"/>
              <a:t>. </a:t>
            </a:r>
          </a:p>
        </p:txBody>
      </p:sp>
    </p:spTree>
    <p:extLst>
      <p:ext uri="{BB962C8B-B14F-4D97-AF65-F5344CB8AC3E}">
        <p14:creationId xmlns:p14="http://schemas.microsoft.com/office/powerpoint/2010/main" val="377921616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1250" y="437246"/>
            <a:ext cx="184666" cy="369332"/>
          </a:xfrm>
          <a:prstGeom prst="rect">
            <a:avLst/>
          </a:prstGeom>
          <a:noFill/>
        </p:spPr>
        <p:txBody>
          <a:bodyPr wrap="none" rtlCol="0">
            <a:spAutoFit/>
          </a:bodyPr>
          <a:lstStyle/>
          <a:p>
            <a:endParaRPr lang="en-US" dirty="0"/>
          </a:p>
        </p:txBody>
      </p:sp>
      <p:sp>
        <p:nvSpPr>
          <p:cNvPr id="3" name="Rectangle 2"/>
          <p:cNvSpPr/>
          <p:nvPr/>
        </p:nvSpPr>
        <p:spPr>
          <a:xfrm>
            <a:off x="187357" y="208213"/>
            <a:ext cx="8659996" cy="5262980"/>
          </a:xfrm>
          <a:prstGeom prst="rect">
            <a:avLst/>
          </a:prstGeom>
        </p:spPr>
        <p:txBody>
          <a:bodyPr wrap="square">
            <a:spAutoFit/>
          </a:bodyPr>
          <a:lstStyle/>
          <a:p>
            <a:r>
              <a:rPr lang="en-US" sz="2800" dirty="0" err="1"/>
              <a:t>Нои</a:t>
            </a:r>
            <a:r>
              <a:rPr lang="en-US" sz="2800" dirty="0"/>
              <a:t>̆ </a:t>
            </a:r>
            <a:r>
              <a:rPr lang="en-US" sz="2800" dirty="0" err="1"/>
              <a:t>жил</a:t>
            </a:r>
            <a:r>
              <a:rPr lang="en-US" sz="2800" dirty="0"/>
              <a:t> </a:t>
            </a:r>
            <a:r>
              <a:rPr lang="en-US" sz="2800" dirty="0" err="1"/>
              <a:t>при</a:t>
            </a:r>
            <a:r>
              <a:rPr lang="en-US" sz="2800" dirty="0"/>
              <a:t> </a:t>
            </a:r>
            <a:r>
              <a:rPr lang="en-US" sz="2800" dirty="0" err="1"/>
              <a:t>Аврааме</a:t>
            </a:r>
            <a:r>
              <a:rPr lang="en-US" sz="2800" dirty="0"/>
              <a:t> </a:t>
            </a:r>
            <a:r>
              <a:rPr lang="en-US" sz="2800" dirty="0" err="1"/>
              <a:t>еще</a:t>
            </a:r>
            <a:r>
              <a:rPr lang="en-US" sz="2800" dirty="0"/>
              <a:t> 60 </a:t>
            </a:r>
            <a:r>
              <a:rPr lang="en-US" sz="2800" dirty="0" err="1"/>
              <a:t>лет</a:t>
            </a:r>
            <a:r>
              <a:rPr lang="en-US" sz="2800" dirty="0"/>
              <a:t> </a:t>
            </a:r>
            <a:r>
              <a:rPr lang="en-US" sz="2800" dirty="0" err="1"/>
              <a:t>и</a:t>
            </a:r>
            <a:r>
              <a:rPr lang="en-US" sz="2800" dirty="0"/>
              <a:t> </a:t>
            </a:r>
            <a:r>
              <a:rPr lang="en-US" sz="2800" dirty="0" err="1"/>
              <a:t>мог</a:t>
            </a:r>
            <a:r>
              <a:rPr lang="en-US" sz="2800" dirty="0"/>
              <a:t> </a:t>
            </a:r>
            <a:r>
              <a:rPr lang="en-US" sz="2800" dirty="0" err="1"/>
              <a:t>сам</a:t>
            </a:r>
            <a:r>
              <a:rPr lang="en-US" sz="2800" dirty="0"/>
              <a:t> </a:t>
            </a:r>
            <a:r>
              <a:rPr lang="en-US" sz="2800" dirty="0" err="1"/>
              <a:t>лично</a:t>
            </a:r>
            <a:r>
              <a:rPr lang="en-US" sz="2800" dirty="0"/>
              <a:t> </a:t>
            </a:r>
            <a:r>
              <a:rPr lang="en-US" sz="2800" dirty="0" err="1"/>
              <a:t>или</a:t>
            </a:r>
            <a:r>
              <a:rPr lang="en-US" sz="2800" dirty="0"/>
              <a:t> </a:t>
            </a:r>
            <a:r>
              <a:rPr lang="en-US" sz="2800" dirty="0" err="1"/>
              <a:t>через</a:t>
            </a:r>
            <a:r>
              <a:rPr lang="en-US" sz="2800" dirty="0"/>
              <a:t> </a:t>
            </a:r>
            <a:r>
              <a:rPr lang="en-US" sz="2800" dirty="0" err="1"/>
              <a:t>Сима</a:t>
            </a:r>
            <a:r>
              <a:rPr lang="en-US" sz="2800" dirty="0"/>
              <a:t> </a:t>
            </a:r>
            <a:r>
              <a:rPr lang="en-US" sz="2800" dirty="0" err="1"/>
              <a:t>передать</a:t>
            </a:r>
            <a:r>
              <a:rPr lang="en-US" sz="2800" dirty="0"/>
              <a:t> </a:t>
            </a:r>
            <a:r>
              <a:rPr lang="en-US" sz="2800" dirty="0" err="1"/>
              <a:t>Аврааму</a:t>
            </a:r>
            <a:r>
              <a:rPr lang="en-US" sz="2800" dirty="0"/>
              <a:t> </a:t>
            </a:r>
            <a:r>
              <a:rPr lang="en-US" sz="2800" dirty="0" err="1"/>
              <a:t>историю</a:t>
            </a:r>
            <a:r>
              <a:rPr lang="en-US" sz="2800" dirty="0"/>
              <a:t> </a:t>
            </a:r>
            <a:r>
              <a:rPr lang="en-US" sz="2800" dirty="0" err="1"/>
              <a:t>древнейшего</a:t>
            </a:r>
            <a:r>
              <a:rPr lang="en-US" sz="2800" dirty="0"/>
              <a:t> </a:t>
            </a:r>
            <a:r>
              <a:rPr lang="en-US" sz="2800" dirty="0" err="1"/>
              <a:t>времени</a:t>
            </a:r>
            <a:r>
              <a:rPr lang="en-US" sz="2800" dirty="0"/>
              <a:t>.</a:t>
            </a:r>
          </a:p>
          <a:p>
            <a:r>
              <a:rPr lang="en-US" sz="2800" dirty="0" err="1"/>
              <a:t>По</a:t>
            </a:r>
            <a:r>
              <a:rPr lang="en-US" sz="2800" dirty="0"/>
              <a:t> </a:t>
            </a:r>
            <a:r>
              <a:rPr lang="en-US" sz="2800" dirty="0" err="1"/>
              <a:t>мере</a:t>
            </a:r>
            <a:r>
              <a:rPr lang="en-US" sz="2800" dirty="0"/>
              <a:t> </a:t>
            </a:r>
            <a:r>
              <a:rPr lang="en-US" sz="2800" dirty="0" err="1"/>
              <a:t>того</a:t>
            </a:r>
            <a:r>
              <a:rPr lang="en-US" sz="2800" dirty="0"/>
              <a:t>, </a:t>
            </a:r>
            <a:r>
              <a:rPr lang="en-US" sz="2800" dirty="0" err="1"/>
              <a:t>как</a:t>
            </a:r>
            <a:r>
              <a:rPr lang="en-US" sz="2800" dirty="0"/>
              <a:t> </a:t>
            </a:r>
            <a:r>
              <a:rPr lang="en-US" sz="2800" dirty="0" err="1"/>
              <a:t>умножался</a:t>
            </a:r>
            <a:r>
              <a:rPr lang="en-US" sz="2800" dirty="0"/>
              <a:t> </a:t>
            </a:r>
            <a:r>
              <a:rPr lang="en-US" sz="2800" dirty="0" err="1"/>
              <a:t>грех</a:t>
            </a:r>
            <a:r>
              <a:rPr lang="en-US" sz="2800" dirty="0"/>
              <a:t>, </a:t>
            </a:r>
            <a:r>
              <a:rPr lang="en-US" sz="2800" dirty="0" err="1"/>
              <a:t>сгущался</a:t>
            </a:r>
            <a:r>
              <a:rPr lang="en-US" sz="2800" dirty="0"/>
              <a:t> </a:t>
            </a:r>
            <a:r>
              <a:rPr lang="en-US" sz="2800" dirty="0" err="1"/>
              <a:t>мрак</a:t>
            </a:r>
            <a:r>
              <a:rPr lang="en-US" sz="2800" dirty="0"/>
              <a:t>, </a:t>
            </a:r>
            <a:r>
              <a:rPr lang="en-US" sz="2800" dirty="0" err="1"/>
              <a:t>окутывающии</a:t>
            </a:r>
            <a:r>
              <a:rPr lang="en-US" sz="2800" dirty="0"/>
              <a:t>̆ </a:t>
            </a:r>
            <a:r>
              <a:rPr lang="en-US" sz="2800" dirty="0" err="1"/>
              <a:t>память</a:t>
            </a:r>
            <a:r>
              <a:rPr lang="en-US" sz="2800" dirty="0"/>
              <a:t> </a:t>
            </a:r>
            <a:r>
              <a:rPr lang="en-US" sz="2800" dirty="0" err="1"/>
              <a:t>людеи</a:t>
            </a:r>
            <a:r>
              <a:rPr lang="en-US" sz="2800" dirty="0"/>
              <a:t>̆, </a:t>
            </a:r>
            <a:r>
              <a:rPr lang="en-US" sz="2800" dirty="0" err="1"/>
              <a:t>и</a:t>
            </a:r>
            <a:r>
              <a:rPr lang="en-US" sz="2800" dirty="0"/>
              <a:t> </a:t>
            </a:r>
            <a:r>
              <a:rPr lang="en-US" sz="2800" dirty="0" err="1"/>
              <a:t>представление</a:t>
            </a:r>
            <a:r>
              <a:rPr lang="en-US" sz="2800" dirty="0"/>
              <a:t> </a:t>
            </a:r>
            <a:r>
              <a:rPr lang="en-US" sz="2800" dirty="0" err="1"/>
              <a:t>о</a:t>
            </a:r>
            <a:r>
              <a:rPr lang="en-US" sz="2800" dirty="0"/>
              <a:t> </a:t>
            </a:r>
            <a:r>
              <a:rPr lang="en-US" sz="2800" dirty="0" err="1"/>
              <a:t>Боге</a:t>
            </a:r>
            <a:r>
              <a:rPr lang="en-US" sz="2800" dirty="0"/>
              <a:t> </a:t>
            </a:r>
            <a:r>
              <a:rPr lang="en-US" sz="2800" dirty="0" err="1"/>
              <a:t>и</a:t>
            </a:r>
            <a:r>
              <a:rPr lang="en-US" sz="2800" dirty="0"/>
              <a:t> </a:t>
            </a:r>
            <a:r>
              <a:rPr lang="en-US" sz="2800" dirty="0" err="1"/>
              <a:t>Его</a:t>
            </a:r>
            <a:r>
              <a:rPr lang="en-US" sz="2800" dirty="0"/>
              <a:t> </a:t>
            </a:r>
            <a:r>
              <a:rPr lang="en-US" sz="2800" dirty="0" err="1"/>
              <a:t>воле</a:t>
            </a:r>
            <a:r>
              <a:rPr lang="en-US" sz="2800" dirty="0"/>
              <a:t> </a:t>
            </a:r>
            <a:r>
              <a:rPr lang="en-US" sz="2800" dirty="0" err="1"/>
              <a:t>постепенно</a:t>
            </a:r>
            <a:r>
              <a:rPr lang="en-US" sz="2800" dirty="0"/>
              <a:t> </a:t>
            </a:r>
            <a:r>
              <a:rPr lang="en-US" sz="2800" dirty="0" err="1"/>
              <a:t>исчезало</a:t>
            </a:r>
            <a:r>
              <a:rPr lang="en-US" sz="2800" dirty="0"/>
              <a:t>. </a:t>
            </a:r>
            <a:r>
              <a:rPr lang="en-US" sz="2800" dirty="0" err="1"/>
              <a:t>Однако</a:t>
            </a:r>
            <a:r>
              <a:rPr lang="en-US" sz="2800" dirty="0"/>
              <a:t> </a:t>
            </a:r>
            <a:r>
              <a:rPr lang="en-US" sz="2800" dirty="0" err="1"/>
              <a:t>Господь</a:t>
            </a:r>
            <a:r>
              <a:rPr lang="en-US" sz="2800" dirty="0"/>
              <a:t> </a:t>
            </a:r>
            <a:r>
              <a:rPr lang="en-US" sz="2800" dirty="0" err="1"/>
              <a:t>никогда</a:t>
            </a:r>
            <a:r>
              <a:rPr lang="en-US" sz="2800" dirty="0"/>
              <a:t> </a:t>
            </a:r>
            <a:r>
              <a:rPr lang="en-US" sz="2800" dirty="0" err="1"/>
              <a:t>не</a:t>
            </a:r>
            <a:r>
              <a:rPr lang="en-US" sz="2800" dirty="0"/>
              <a:t> </a:t>
            </a:r>
            <a:r>
              <a:rPr lang="en-US" sz="2800" dirty="0" err="1"/>
              <a:t>отдалялся</a:t>
            </a:r>
            <a:r>
              <a:rPr lang="en-US" sz="2800" dirty="0"/>
              <a:t> </a:t>
            </a:r>
            <a:r>
              <a:rPr lang="en-US" sz="2800" dirty="0" err="1"/>
              <a:t>совершенно</a:t>
            </a:r>
            <a:r>
              <a:rPr lang="en-US" sz="2800" dirty="0"/>
              <a:t> </a:t>
            </a:r>
            <a:r>
              <a:rPr lang="en-US" sz="2800" dirty="0" err="1"/>
              <a:t>от</a:t>
            </a:r>
            <a:r>
              <a:rPr lang="en-US" sz="2800" dirty="0"/>
              <a:t> </a:t>
            </a:r>
            <a:r>
              <a:rPr lang="en-US" sz="2800" dirty="0" err="1"/>
              <a:t>людеи</a:t>
            </a:r>
            <a:r>
              <a:rPr lang="en-US" sz="2800" dirty="0"/>
              <a:t>̆, </a:t>
            </a:r>
            <a:r>
              <a:rPr lang="en-US" sz="2800" dirty="0" err="1"/>
              <a:t>и</a:t>
            </a:r>
            <a:r>
              <a:rPr lang="en-US" sz="2800" dirty="0"/>
              <a:t> </a:t>
            </a:r>
            <a:r>
              <a:rPr lang="en-US" sz="2800" dirty="0" err="1"/>
              <a:t>во</a:t>
            </a:r>
            <a:r>
              <a:rPr lang="en-US" sz="2800" dirty="0"/>
              <a:t> </a:t>
            </a:r>
            <a:r>
              <a:rPr lang="en-US" sz="2800" dirty="0" err="1"/>
              <a:t>все</a:t>
            </a:r>
            <a:r>
              <a:rPr lang="en-US" sz="2800" dirty="0"/>
              <a:t> </a:t>
            </a:r>
            <a:r>
              <a:rPr lang="en-US" sz="2800" dirty="0" err="1"/>
              <a:t>времена</a:t>
            </a:r>
            <a:r>
              <a:rPr lang="en-US" sz="2800" dirty="0"/>
              <a:t> </a:t>
            </a:r>
            <a:r>
              <a:rPr lang="en-US" sz="2800" dirty="0" err="1"/>
              <a:t>были</a:t>
            </a:r>
            <a:r>
              <a:rPr lang="en-US" sz="2800" dirty="0"/>
              <a:t> </a:t>
            </a:r>
            <a:r>
              <a:rPr lang="en-US" sz="2800" dirty="0" err="1"/>
              <a:t>люди</a:t>
            </a:r>
            <a:r>
              <a:rPr lang="en-US" sz="2800" dirty="0"/>
              <a:t>, </a:t>
            </a:r>
            <a:r>
              <a:rPr lang="en-US" sz="2800" dirty="0" err="1"/>
              <a:t>которым</a:t>
            </a:r>
            <a:r>
              <a:rPr lang="en-US" sz="2800" dirty="0"/>
              <a:t> </a:t>
            </a:r>
            <a:r>
              <a:rPr lang="en-US" sz="2800" dirty="0" err="1"/>
              <a:t>Он</a:t>
            </a:r>
            <a:r>
              <a:rPr lang="en-US" sz="2800" dirty="0"/>
              <a:t> </a:t>
            </a:r>
            <a:r>
              <a:rPr lang="en-US" sz="2800" dirty="0" err="1"/>
              <a:t>открывался</a:t>
            </a:r>
            <a:r>
              <a:rPr lang="en-US" sz="2800" dirty="0"/>
              <a:t> </a:t>
            </a:r>
            <a:r>
              <a:rPr lang="en-US" sz="2800" dirty="0" err="1"/>
              <a:t>и</a:t>
            </a:r>
            <a:r>
              <a:rPr lang="en-US" sz="2800" dirty="0"/>
              <a:t> </a:t>
            </a:r>
            <a:r>
              <a:rPr lang="en-US" sz="2800" dirty="0" err="1"/>
              <a:t>с</a:t>
            </a:r>
            <a:r>
              <a:rPr lang="en-US" sz="2800" dirty="0"/>
              <a:t> </a:t>
            </a:r>
            <a:r>
              <a:rPr lang="en-US" sz="2800" dirty="0" err="1"/>
              <a:t>которыми</a:t>
            </a:r>
            <a:r>
              <a:rPr lang="en-US" sz="2800" dirty="0"/>
              <a:t> </a:t>
            </a:r>
            <a:r>
              <a:rPr lang="en-US" sz="2800" dirty="0" err="1"/>
              <a:t>имел</a:t>
            </a:r>
            <a:r>
              <a:rPr lang="en-US" sz="2800" dirty="0"/>
              <a:t> </a:t>
            </a:r>
            <a:r>
              <a:rPr lang="en-US" sz="2800" dirty="0" err="1"/>
              <a:t>общение</a:t>
            </a:r>
            <a:r>
              <a:rPr lang="en-US" sz="2800" dirty="0"/>
              <a:t>.</a:t>
            </a:r>
          </a:p>
          <a:p>
            <a:r>
              <a:rPr lang="en-US" sz="2800" dirty="0" err="1"/>
              <a:t>Настало</a:t>
            </a:r>
            <a:r>
              <a:rPr lang="en-US" sz="2800" dirty="0"/>
              <a:t> </a:t>
            </a:r>
            <a:r>
              <a:rPr lang="en-US" sz="2800" dirty="0" err="1"/>
              <a:t>время</a:t>
            </a:r>
            <a:r>
              <a:rPr lang="en-US" sz="2800" dirty="0"/>
              <a:t>, </a:t>
            </a:r>
            <a:r>
              <a:rPr lang="en-US" sz="2800" dirty="0" err="1"/>
              <a:t>когда</a:t>
            </a:r>
            <a:r>
              <a:rPr lang="en-US" sz="2800" dirty="0"/>
              <a:t> </a:t>
            </a:r>
            <a:r>
              <a:rPr lang="en-US" sz="2800" dirty="0" err="1"/>
              <a:t>Бог</a:t>
            </a:r>
            <a:r>
              <a:rPr lang="en-US" sz="2800" dirty="0"/>
              <a:t> </a:t>
            </a:r>
            <a:r>
              <a:rPr lang="en-US" sz="2800" dirty="0" err="1"/>
              <a:t>сказал</a:t>
            </a:r>
            <a:r>
              <a:rPr lang="en-US" sz="2800" dirty="0"/>
              <a:t> </a:t>
            </a:r>
            <a:r>
              <a:rPr lang="en-US" sz="2800" dirty="0" err="1"/>
              <a:t>Моисею</a:t>
            </a:r>
            <a:r>
              <a:rPr lang="en-US" sz="2800" dirty="0"/>
              <a:t>: </a:t>
            </a:r>
            <a:r>
              <a:rPr lang="en-US" sz="2800" b="1" i="1" dirty="0"/>
              <a:t>"</a:t>
            </a:r>
            <a:r>
              <a:rPr lang="en-US" sz="2800" b="1" i="1" dirty="0" err="1"/>
              <a:t>Напиши</a:t>
            </a:r>
            <a:r>
              <a:rPr lang="en-US" sz="2800" b="1" i="1" dirty="0"/>
              <a:t> </a:t>
            </a:r>
            <a:r>
              <a:rPr lang="en-US" sz="2800" b="1" i="1" dirty="0" err="1"/>
              <a:t>сие</a:t>
            </a:r>
            <a:r>
              <a:rPr lang="en-US" sz="2800" b="1" i="1" dirty="0"/>
              <a:t> </a:t>
            </a:r>
            <a:r>
              <a:rPr lang="en-US" sz="2800" b="1" i="1" dirty="0" err="1"/>
              <a:t>для</a:t>
            </a:r>
            <a:r>
              <a:rPr lang="en-US" sz="2800" b="1" i="1" dirty="0"/>
              <a:t> </a:t>
            </a:r>
            <a:r>
              <a:rPr lang="en-US" sz="2800" b="1" i="1" dirty="0" err="1"/>
              <a:t>памяти</a:t>
            </a:r>
            <a:r>
              <a:rPr lang="en-US" sz="2800" b="1" i="1" dirty="0"/>
              <a:t> </a:t>
            </a:r>
            <a:r>
              <a:rPr lang="en-US" sz="2800" b="1" i="1" dirty="0" err="1"/>
              <a:t>в</a:t>
            </a:r>
            <a:r>
              <a:rPr lang="en-US" sz="2800" b="1" i="1" dirty="0"/>
              <a:t> </a:t>
            </a:r>
            <a:r>
              <a:rPr lang="en-US" sz="2800" b="1" i="1" dirty="0" err="1"/>
              <a:t>книгу</a:t>
            </a:r>
            <a:r>
              <a:rPr lang="en-US" sz="2800" b="1" i="1" dirty="0"/>
              <a:t>" (</a:t>
            </a:r>
            <a:r>
              <a:rPr lang="en-US" sz="2800" b="1" i="1" dirty="0" err="1"/>
              <a:t>Исх</a:t>
            </a:r>
            <a:r>
              <a:rPr lang="en-US" sz="2800" b="1" i="1" dirty="0"/>
              <a:t>. 17,14). </a:t>
            </a:r>
            <a:r>
              <a:rPr lang="en-US" sz="2800" b="1" i="1" dirty="0" err="1"/>
              <a:t>И</a:t>
            </a:r>
            <a:r>
              <a:rPr lang="en-US" sz="2800" b="1" i="1" dirty="0"/>
              <a:t> </a:t>
            </a:r>
            <a:r>
              <a:rPr lang="en-US" sz="2800" b="1" i="1" dirty="0" err="1"/>
              <a:t>Моисеи</a:t>
            </a:r>
            <a:r>
              <a:rPr lang="en-US" sz="2800" b="1" i="1" dirty="0"/>
              <a:t>̆ </a:t>
            </a:r>
            <a:r>
              <a:rPr lang="en-US" sz="2800" b="1" i="1" dirty="0" err="1"/>
              <a:t>стал</a:t>
            </a:r>
            <a:r>
              <a:rPr lang="en-US" sz="2800" b="1" i="1" dirty="0"/>
              <a:t> </a:t>
            </a:r>
            <a:r>
              <a:rPr lang="en-US" sz="2800" b="1" i="1" dirty="0" err="1"/>
              <a:t>писателем</a:t>
            </a:r>
            <a:r>
              <a:rPr lang="en-US" sz="2800" b="1" i="1" dirty="0"/>
              <a:t> </a:t>
            </a:r>
            <a:r>
              <a:rPr lang="en-US" sz="2800" b="1" i="1" dirty="0" err="1"/>
              <a:t>первых</a:t>
            </a:r>
            <a:r>
              <a:rPr lang="en-US" sz="2800" b="1" i="1" dirty="0"/>
              <a:t> </a:t>
            </a:r>
            <a:r>
              <a:rPr lang="en-US" sz="2800" b="1" i="1" dirty="0" err="1"/>
              <a:t>страниц</a:t>
            </a:r>
            <a:r>
              <a:rPr lang="en-US" sz="2800" b="1" i="1" dirty="0"/>
              <a:t> </a:t>
            </a:r>
            <a:r>
              <a:rPr lang="en-US" sz="2800" b="1" i="1" dirty="0" err="1"/>
              <a:t>святои</a:t>
            </a:r>
            <a:r>
              <a:rPr lang="en-US" sz="2800" b="1" i="1" dirty="0"/>
              <a:t>̆ </a:t>
            </a:r>
            <a:r>
              <a:rPr lang="en-US" sz="2800" b="1" i="1" dirty="0" err="1"/>
              <a:t>Библии</a:t>
            </a:r>
            <a:r>
              <a:rPr lang="en-US" sz="2800" b="1" i="1" dirty="0"/>
              <a:t>.</a:t>
            </a:r>
          </a:p>
        </p:txBody>
      </p:sp>
    </p:spTree>
    <p:extLst>
      <p:ext uri="{BB962C8B-B14F-4D97-AF65-F5344CB8AC3E}">
        <p14:creationId xmlns:p14="http://schemas.microsoft.com/office/powerpoint/2010/main" val="123576590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6634" y="2269517"/>
            <a:ext cx="184666" cy="369332"/>
          </a:xfrm>
          <a:prstGeom prst="rect">
            <a:avLst/>
          </a:prstGeom>
          <a:noFill/>
        </p:spPr>
        <p:txBody>
          <a:bodyPr wrap="none" rtlCol="0">
            <a:spAutoFit/>
          </a:bodyPr>
          <a:lstStyle/>
          <a:p>
            <a:endParaRPr lang="en-US" dirty="0"/>
          </a:p>
        </p:txBody>
      </p:sp>
      <p:sp>
        <p:nvSpPr>
          <p:cNvPr id="3" name="Rectangle 2"/>
          <p:cNvSpPr/>
          <p:nvPr/>
        </p:nvSpPr>
        <p:spPr>
          <a:xfrm>
            <a:off x="395529" y="474344"/>
            <a:ext cx="8493459" cy="5632310"/>
          </a:xfrm>
          <a:prstGeom prst="rect">
            <a:avLst/>
          </a:prstGeom>
        </p:spPr>
        <p:txBody>
          <a:bodyPr wrap="square">
            <a:spAutoFit/>
          </a:bodyPr>
          <a:lstStyle/>
          <a:p>
            <a:r>
              <a:rPr lang="ru-RU" sz="2400" dirty="0"/>
              <a:t>Бернард </a:t>
            </a:r>
            <a:r>
              <a:rPr lang="ru-RU" sz="2400" dirty="0" err="1"/>
              <a:t>Рамм</a:t>
            </a:r>
            <a:r>
              <a:rPr lang="ru-RU" sz="2400" dirty="0"/>
              <a:t> </a:t>
            </a:r>
            <a:r>
              <a:rPr lang="ru-RU" sz="2400" dirty="0" smtClean="0"/>
              <a:t>: </a:t>
            </a:r>
            <a:r>
              <a:rPr lang="ru-RU" sz="2400" dirty="0"/>
              <a:t>«Тысячи раз раздавался погребальный звон по Библии, собирались похоронные процессии, высекались надписи на могильном камне и произносились надгробные речи. Но телу ее ни когда в могиле почему-то не лежалось.</a:t>
            </a:r>
          </a:p>
          <a:p>
            <a:r>
              <a:rPr lang="ru-RU" sz="2400" dirty="0"/>
              <a:t>Ни одну другую книгу в истории так не рубили на части, не рассекали ножами, не просеивали, не разбирали так придирчиво, не порочили. Какая философская, религиозная, психологическая книга, какое литературное произведение классических или нынешних времен подвергалось таким массированным нападениям, как Библия? Какая книга выстояла под таким огнем яда и скептицизма? С какой тщательностью и эрудицией критиковали каждую главу, каждую строчку, каждое положение Библии?</a:t>
            </a:r>
          </a:p>
          <a:p>
            <a:r>
              <a:rPr lang="ru-RU" sz="2400" b="1" i="1" dirty="0"/>
              <a:t>Но Библию до сих пор любят, читают, и изучают миллионы людей."</a:t>
            </a:r>
            <a:endParaRPr lang="en-US" sz="2400" b="1" i="1" dirty="0"/>
          </a:p>
        </p:txBody>
      </p:sp>
    </p:spTree>
    <p:extLst>
      <p:ext uri="{BB962C8B-B14F-4D97-AF65-F5344CB8AC3E}">
        <p14:creationId xmlns:p14="http://schemas.microsoft.com/office/powerpoint/2010/main" val="349216657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32</TotalTime>
  <Words>316</Words>
  <Application>Microsoft Macintosh PowerPoint</Application>
  <PresentationFormat>On-screen Show (4:3)</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Black</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Vadim Turlak</dc:creator>
  <cp:lastModifiedBy>Vadim Turlak</cp:lastModifiedBy>
  <cp:revision>4</cp:revision>
  <dcterms:created xsi:type="dcterms:W3CDTF">2014-02-08T06:50:43Z</dcterms:created>
  <dcterms:modified xsi:type="dcterms:W3CDTF">2019-01-24T18:29:11Z</dcterms:modified>
</cp:coreProperties>
</file>