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notesSlides/notesSlide1.xml" ContentType="application/vnd.openxmlformats-officedocument.presentationml.notesSlid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40639" marR="40639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800" u="none" kumimoji="0" normalizeH="0">
        <a:ln>
          <a:noFill/>
        </a:ln>
        <a:solidFill>
          <a:srgbClr val="FFFFFF"/>
        </a:solidFill>
        <a:effectLst/>
        <a:uFill>
          <a:solidFill>
            <a:srgbClr val="FFFFFF"/>
          </a:solidFill>
        </a:uFill>
        <a:latin typeface="+mn-lt"/>
        <a:ea typeface="+mn-ea"/>
        <a:cs typeface="+mn-cs"/>
        <a:sym typeface="Times New Roman"/>
      </a:defRPr>
    </a:lvl1pPr>
    <a:lvl2pPr marL="40639" marR="40639" indent="3429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800" u="none" kumimoji="0" normalizeH="0">
        <a:ln>
          <a:noFill/>
        </a:ln>
        <a:solidFill>
          <a:srgbClr val="FFFFFF"/>
        </a:solidFill>
        <a:effectLst/>
        <a:uFill>
          <a:solidFill>
            <a:srgbClr val="FFFFFF"/>
          </a:solidFill>
        </a:uFill>
        <a:latin typeface="+mn-lt"/>
        <a:ea typeface="+mn-ea"/>
        <a:cs typeface="+mn-cs"/>
        <a:sym typeface="Times New Roman"/>
      </a:defRPr>
    </a:lvl2pPr>
    <a:lvl3pPr marL="40639" marR="40639" indent="685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800" u="none" kumimoji="0" normalizeH="0">
        <a:ln>
          <a:noFill/>
        </a:ln>
        <a:solidFill>
          <a:srgbClr val="FFFFFF"/>
        </a:solidFill>
        <a:effectLst/>
        <a:uFill>
          <a:solidFill>
            <a:srgbClr val="FFFFFF"/>
          </a:solidFill>
        </a:uFill>
        <a:latin typeface="+mn-lt"/>
        <a:ea typeface="+mn-ea"/>
        <a:cs typeface="+mn-cs"/>
        <a:sym typeface="Times New Roman"/>
      </a:defRPr>
    </a:lvl3pPr>
    <a:lvl4pPr marL="40639" marR="40639" indent="10287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800" u="none" kumimoji="0" normalizeH="0">
        <a:ln>
          <a:noFill/>
        </a:ln>
        <a:solidFill>
          <a:srgbClr val="FFFFFF"/>
        </a:solidFill>
        <a:effectLst/>
        <a:uFill>
          <a:solidFill>
            <a:srgbClr val="FFFFFF"/>
          </a:solidFill>
        </a:uFill>
        <a:latin typeface="+mn-lt"/>
        <a:ea typeface="+mn-ea"/>
        <a:cs typeface="+mn-cs"/>
        <a:sym typeface="Times New Roman"/>
      </a:defRPr>
    </a:lvl4pPr>
    <a:lvl5pPr marL="40639" marR="40639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800" u="none" kumimoji="0" normalizeH="0">
        <a:ln>
          <a:noFill/>
        </a:ln>
        <a:solidFill>
          <a:srgbClr val="FFFFFF"/>
        </a:solidFill>
        <a:effectLst/>
        <a:uFill>
          <a:solidFill>
            <a:srgbClr val="FFFFFF"/>
          </a:solidFill>
        </a:uFill>
        <a:latin typeface="+mn-lt"/>
        <a:ea typeface="+mn-ea"/>
        <a:cs typeface="+mn-cs"/>
        <a:sym typeface="Times New Roman"/>
      </a:defRPr>
    </a:lvl5pPr>
    <a:lvl6pPr marL="40639" marR="40639" indent="17145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800" u="none" kumimoji="0" normalizeH="0">
        <a:ln>
          <a:noFill/>
        </a:ln>
        <a:solidFill>
          <a:srgbClr val="FFFFFF"/>
        </a:solidFill>
        <a:effectLst/>
        <a:uFill>
          <a:solidFill>
            <a:srgbClr val="FFFFFF"/>
          </a:solidFill>
        </a:uFill>
        <a:latin typeface="+mn-lt"/>
        <a:ea typeface="+mn-ea"/>
        <a:cs typeface="+mn-cs"/>
        <a:sym typeface="Times New Roman"/>
      </a:defRPr>
    </a:lvl6pPr>
    <a:lvl7pPr marL="40639" marR="40639" indent="2057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800" u="none" kumimoji="0" normalizeH="0">
        <a:ln>
          <a:noFill/>
        </a:ln>
        <a:solidFill>
          <a:srgbClr val="FFFFFF"/>
        </a:solidFill>
        <a:effectLst/>
        <a:uFill>
          <a:solidFill>
            <a:srgbClr val="FFFFFF"/>
          </a:solidFill>
        </a:uFill>
        <a:latin typeface="+mn-lt"/>
        <a:ea typeface="+mn-ea"/>
        <a:cs typeface="+mn-cs"/>
        <a:sym typeface="Times New Roman"/>
      </a:defRPr>
    </a:lvl7pPr>
    <a:lvl8pPr marL="40639" marR="40639" indent="24003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800" u="none" kumimoji="0" normalizeH="0">
        <a:ln>
          <a:noFill/>
        </a:ln>
        <a:solidFill>
          <a:srgbClr val="FFFFFF"/>
        </a:solidFill>
        <a:effectLst/>
        <a:uFill>
          <a:solidFill>
            <a:srgbClr val="FFFFFF"/>
          </a:solidFill>
        </a:uFill>
        <a:latin typeface="+mn-lt"/>
        <a:ea typeface="+mn-ea"/>
        <a:cs typeface="+mn-cs"/>
        <a:sym typeface="Times New Roman"/>
      </a:defRPr>
    </a:lvl8pPr>
    <a:lvl9pPr marL="40639" marR="40639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800" u="none" kumimoji="0" normalizeH="0">
        <a:ln>
          <a:noFill/>
        </a:ln>
        <a:solidFill>
          <a:srgbClr val="FFFFFF"/>
        </a:solidFill>
        <a:effectLst/>
        <a:uFill>
          <a:solidFill>
            <a:srgbClr val="FFFFFF"/>
          </a:solidFill>
        </a:uFill>
        <a:latin typeface="+mn-lt"/>
        <a:ea typeface="+mn-ea"/>
        <a:cs typeface="+mn-cs"/>
        <a:sym typeface="Times New Roma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7" name="Shape 56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4" name="Shape 7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Вино и елей = радость и утешение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Учебный кур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0"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7_Учебный кур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0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8_Учебный кур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0" advTm="4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9_Учебный кур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0" advTm="4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0_Учебный кур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0" advTm="4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1_Учебный кур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0" advTm="4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2_Учебный кур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0" advTm="4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2_Учебный курс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xfrm>
            <a:off x="4400550" y="6388100"/>
            <a:ext cx="342900" cy="358589"/>
          </a:xfrm>
          <a:prstGeom prst="rect">
            <a:avLst/>
          </a:prstGeom>
        </p:spPr>
        <p:txBody>
          <a:bodyPr lIns="50800" tIns="50800" rIns="50800" bIns="50800" anchor="t"/>
          <a:lstStyle>
            <a:lvl1pPr>
              <a:defRPr b="1" sz="1800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0" advTm="4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 и пункты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Text"/>
          <p:cNvSpPr txBox="1"/>
          <p:nvPr>
            <p:ph type="title"/>
          </p:nvPr>
        </p:nvSpPr>
        <p:spPr>
          <a:xfrm>
            <a:off x="464343" y="428625"/>
            <a:ext cx="8215314" cy="1000125"/>
          </a:xfrm>
          <a:prstGeom prst="rect">
            <a:avLst/>
          </a:prstGeom>
        </p:spPr>
        <p:txBody>
          <a:bodyPr lIns="35718" tIns="35718" rIns="35718" bIns="35718" anchor="t">
            <a:normAutofit fontScale="100000" lnSpcReduction="0"/>
          </a:bodyPr>
          <a:lstStyle>
            <a:lvl1pPr marL="0" marR="0" defTabSz="584200">
              <a:defRPr cap="all" spc="479" sz="3000">
                <a:solidFill>
                  <a:srgbClr val="FFFFFF"/>
                </a:solidFill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8" name="Body Level One…"/>
          <p:cNvSpPr txBox="1"/>
          <p:nvPr>
            <p:ph type="body" idx="1"/>
          </p:nvPr>
        </p:nvSpPr>
        <p:spPr>
          <a:xfrm>
            <a:off x="464343" y="1419820"/>
            <a:ext cx="8215314" cy="4723805"/>
          </a:xfrm>
          <a:prstGeom prst="rect">
            <a:avLst/>
          </a:prstGeom>
        </p:spPr>
        <p:txBody>
          <a:bodyPr lIns="35718" tIns="35718" rIns="35718" bIns="35718" anchor="ctr">
            <a:normAutofit fontScale="100000" lnSpcReduction="0"/>
          </a:bodyPr>
          <a:lstStyle>
            <a:lvl1pPr marL="313266" marR="0" indent="-313266" defTabSz="584200">
              <a:lnSpc>
                <a:spcPct val="100000"/>
              </a:lnSpc>
              <a:spcBef>
                <a:spcPts val="4200"/>
              </a:spcBef>
              <a:buClr>
                <a:srgbClr val="646464"/>
              </a:buClr>
              <a:buSzPct val="90000"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  <a:lvl2pPr marL="7831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2530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Char char="•"/>
              <a:defRPr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17229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21928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Slide Number"/>
          <p:cNvSpPr txBox="1"/>
          <p:nvPr>
            <p:ph type="sldNum" sz="quarter" idx="2"/>
          </p:nvPr>
        </p:nvSpPr>
        <p:spPr>
          <a:xfrm>
            <a:off x="4431357" y="6509742"/>
            <a:ext cx="260923" cy="274638"/>
          </a:xfrm>
          <a:prstGeom prst="rect">
            <a:avLst/>
          </a:prstGeom>
        </p:spPr>
        <p:txBody>
          <a:bodyPr lIns="35718" tIns="35718" rIns="35718" bIns="35718" anchor="t"/>
          <a:lstStyle>
            <a:lvl1pPr>
              <a:defRPr sz="12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 и пункты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 Text"/>
          <p:cNvSpPr txBox="1"/>
          <p:nvPr>
            <p:ph type="title"/>
          </p:nvPr>
        </p:nvSpPr>
        <p:spPr>
          <a:xfrm>
            <a:off x="464343" y="428625"/>
            <a:ext cx="8215314" cy="1000125"/>
          </a:xfrm>
          <a:prstGeom prst="rect">
            <a:avLst/>
          </a:prstGeom>
        </p:spPr>
        <p:txBody>
          <a:bodyPr lIns="35718" tIns="35718" rIns="35718" bIns="35718" anchor="t">
            <a:normAutofit fontScale="100000" lnSpcReduction="0"/>
          </a:bodyPr>
          <a:lstStyle>
            <a:lvl1pPr marL="0" marR="0" defTabSz="584200">
              <a:defRPr cap="all" spc="479" sz="3000">
                <a:solidFill>
                  <a:srgbClr val="FFFFFF"/>
                </a:solidFill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7" name="Body Level One…"/>
          <p:cNvSpPr txBox="1"/>
          <p:nvPr>
            <p:ph type="body" idx="1"/>
          </p:nvPr>
        </p:nvSpPr>
        <p:spPr>
          <a:xfrm>
            <a:off x="464343" y="1419820"/>
            <a:ext cx="8215314" cy="4723805"/>
          </a:xfrm>
          <a:prstGeom prst="rect">
            <a:avLst/>
          </a:prstGeom>
        </p:spPr>
        <p:txBody>
          <a:bodyPr lIns="35718" tIns="35718" rIns="35718" bIns="35718" anchor="ctr">
            <a:normAutofit fontScale="100000" lnSpcReduction="0"/>
          </a:bodyPr>
          <a:lstStyle>
            <a:lvl1pPr marL="313266" marR="0" indent="-313266" defTabSz="584200">
              <a:lnSpc>
                <a:spcPct val="100000"/>
              </a:lnSpc>
              <a:spcBef>
                <a:spcPts val="4200"/>
              </a:spcBef>
              <a:buClr>
                <a:srgbClr val="646464"/>
              </a:buClr>
              <a:buSzPct val="90000"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  <a:lvl2pPr marL="7831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2530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Char char="•"/>
              <a:defRPr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17229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21928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" name="Slide Number"/>
          <p:cNvSpPr txBox="1"/>
          <p:nvPr>
            <p:ph type="sldNum" sz="quarter" idx="2"/>
          </p:nvPr>
        </p:nvSpPr>
        <p:spPr>
          <a:xfrm>
            <a:off x="4431357" y="6509742"/>
            <a:ext cx="260923" cy="274638"/>
          </a:xfrm>
          <a:prstGeom prst="rect">
            <a:avLst/>
          </a:prstGeom>
        </p:spPr>
        <p:txBody>
          <a:bodyPr lIns="35718" tIns="35718" rIns="35718" bIns="35718" anchor="t"/>
          <a:lstStyle>
            <a:lvl1pPr>
              <a:defRPr sz="12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 и пункты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 Text"/>
          <p:cNvSpPr txBox="1"/>
          <p:nvPr>
            <p:ph type="title"/>
          </p:nvPr>
        </p:nvSpPr>
        <p:spPr>
          <a:xfrm>
            <a:off x="464343" y="428625"/>
            <a:ext cx="8215314" cy="1000125"/>
          </a:xfrm>
          <a:prstGeom prst="rect">
            <a:avLst/>
          </a:prstGeom>
        </p:spPr>
        <p:txBody>
          <a:bodyPr lIns="35718" tIns="35718" rIns="35718" bIns="35718" anchor="t">
            <a:normAutofit fontScale="100000" lnSpcReduction="0"/>
          </a:bodyPr>
          <a:lstStyle>
            <a:lvl1pPr marL="0" marR="0" defTabSz="584200">
              <a:defRPr cap="all" spc="479" sz="3000">
                <a:solidFill>
                  <a:srgbClr val="FFFFFF"/>
                </a:solidFill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6" name="Body Level One…"/>
          <p:cNvSpPr txBox="1"/>
          <p:nvPr>
            <p:ph type="body" idx="1"/>
          </p:nvPr>
        </p:nvSpPr>
        <p:spPr>
          <a:xfrm>
            <a:off x="464343" y="1419820"/>
            <a:ext cx="8215314" cy="4723805"/>
          </a:xfrm>
          <a:prstGeom prst="rect">
            <a:avLst/>
          </a:prstGeom>
        </p:spPr>
        <p:txBody>
          <a:bodyPr lIns="35718" tIns="35718" rIns="35718" bIns="35718" anchor="ctr">
            <a:normAutofit fontScale="100000" lnSpcReduction="0"/>
          </a:bodyPr>
          <a:lstStyle>
            <a:lvl1pPr marL="313266" marR="0" indent="-313266" defTabSz="584200">
              <a:lnSpc>
                <a:spcPct val="100000"/>
              </a:lnSpc>
              <a:spcBef>
                <a:spcPts val="4200"/>
              </a:spcBef>
              <a:buClr>
                <a:srgbClr val="646464"/>
              </a:buClr>
              <a:buSzPct val="90000"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  <a:lvl2pPr marL="7831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2530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Char char="•"/>
              <a:defRPr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17229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21928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" name="Slide Number"/>
          <p:cNvSpPr txBox="1"/>
          <p:nvPr>
            <p:ph type="sldNum" sz="quarter" idx="2"/>
          </p:nvPr>
        </p:nvSpPr>
        <p:spPr>
          <a:xfrm>
            <a:off x="4431357" y="6509742"/>
            <a:ext cx="260923" cy="274638"/>
          </a:xfrm>
          <a:prstGeom prst="rect">
            <a:avLst/>
          </a:prstGeom>
        </p:spPr>
        <p:txBody>
          <a:bodyPr lIns="35718" tIns="35718" rIns="35718" bIns="35718" anchor="t"/>
          <a:lstStyle>
            <a:lvl1pPr>
              <a:defRPr sz="12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Учебный кур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"/>
          <p:cNvSpPr/>
          <p:nvPr/>
        </p:nvSpPr>
        <p:spPr>
          <a:xfrm>
            <a:off x="3271837" y="2709862"/>
            <a:ext cx="5870576" cy="4146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896" y="21592"/>
                </a:moveTo>
                <a:lnTo>
                  <a:pt x="21600" y="21600"/>
                </a:lnTo>
                <a:lnTo>
                  <a:pt x="21600" y="18425"/>
                </a:lnTo>
                <a:lnTo>
                  <a:pt x="0" y="0"/>
                </a:lnTo>
                <a:lnTo>
                  <a:pt x="935" y="976"/>
                </a:lnTo>
                <a:lnTo>
                  <a:pt x="1706" y="1811"/>
                </a:lnTo>
                <a:lnTo>
                  <a:pt x="2576" y="2870"/>
                </a:lnTo>
                <a:lnTo>
                  <a:pt x="3417" y="3986"/>
                </a:lnTo>
                <a:lnTo>
                  <a:pt x="4649" y="5880"/>
                </a:lnTo>
                <a:lnTo>
                  <a:pt x="5742" y="7897"/>
                </a:lnTo>
                <a:lnTo>
                  <a:pt x="6536" y="9659"/>
                </a:lnTo>
                <a:lnTo>
                  <a:pt x="7231" y="11478"/>
                </a:lnTo>
                <a:lnTo>
                  <a:pt x="7774" y="13297"/>
                </a:lnTo>
                <a:lnTo>
                  <a:pt x="8177" y="14960"/>
                </a:lnTo>
                <a:lnTo>
                  <a:pt x="8452" y="16365"/>
                </a:lnTo>
                <a:lnTo>
                  <a:pt x="8703" y="18110"/>
                </a:lnTo>
                <a:lnTo>
                  <a:pt x="8826" y="19632"/>
                </a:lnTo>
                <a:lnTo>
                  <a:pt x="8896" y="21592"/>
                </a:lnTo>
              </a:path>
            </a:pathLst>
          </a:custGeom>
          <a:gradFill>
            <a:gsLst>
              <a:gs pos="0">
                <a:srgbClr val="4180FF"/>
              </a:gs>
              <a:gs pos="100000">
                <a:srgbClr val="1F4189"/>
              </a:gs>
            </a:gsLst>
            <a:lin ang="10800000"/>
          </a:gradFill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xfrm>
            <a:off x="8056562" y="6333740"/>
            <a:ext cx="190501" cy="19564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0" advTm="4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 и пункты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Text"/>
          <p:cNvSpPr txBox="1"/>
          <p:nvPr>
            <p:ph type="title"/>
          </p:nvPr>
        </p:nvSpPr>
        <p:spPr>
          <a:xfrm>
            <a:off x="464343" y="428625"/>
            <a:ext cx="8215314" cy="1000125"/>
          </a:xfrm>
          <a:prstGeom prst="rect">
            <a:avLst/>
          </a:prstGeom>
        </p:spPr>
        <p:txBody>
          <a:bodyPr lIns="35718" tIns="35718" rIns="35718" bIns="35718" anchor="t">
            <a:normAutofit fontScale="100000" lnSpcReduction="0"/>
          </a:bodyPr>
          <a:lstStyle>
            <a:lvl1pPr marL="0" marR="0" defTabSz="584200">
              <a:defRPr cap="all" spc="479" sz="3000">
                <a:solidFill>
                  <a:srgbClr val="FFFFFF"/>
                </a:solidFill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5" name="Body Level One…"/>
          <p:cNvSpPr txBox="1"/>
          <p:nvPr>
            <p:ph type="body" idx="1"/>
          </p:nvPr>
        </p:nvSpPr>
        <p:spPr>
          <a:xfrm>
            <a:off x="464343" y="1419820"/>
            <a:ext cx="8215314" cy="4723805"/>
          </a:xfrm>
          <a:prstGeom prst="rect">
            <a:avLst/>
          </a:prstGeom>
        </p:spPr>
        <p:txBody>
          <a:bodyPr lIns="35718" tIns="35718" rIns="35718" bIns="35718" anchor="ctr">
            <a:normAutofit fontScale="100000" lnSpcReduction="0"/>
          </a:bodyPr>
          <a:lstStyle>
            <a:lvl1pPr marL="313266" marR="0" indent="-313266" defTabSz="584200">
              <a:lnSpc>
                <a:spcPct val="100000"/>
              </a:lnSpc>
              <a:spcBef>
                <a:spcPts val="4200"/>
              </a:spcBef>
              <a:buClr>
                <a:srgbClr val="646464"/>
              </a:buClr>
              <a:buSzPct val="90000"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  <a:lvl2pPr marL="7831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2530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Char char="•"/>
              <a:defRPr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17229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21928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" name="Slide Number"/>
          <p:cNvSpPr txBox="1"/>
          <p:nvPr>
            <p:ph type="sldNum" sz="quarter" idx="2"/>
          </p:nvPr>
        </p:nvSpPr>
        <p:spPr>
          <a:xfrm>
            <a:off x="4431357" y="6509742"/>
            <a:ext cx="260923" cy="274638"/>
          </a:xfrm>
          <a:prstGeom prst="rect">
            <a:avLst/>
          </a:prstGeom>
        </p:spPr>
        <p:txBody>
          <a:bodyPr lIns="35718" tIns="35718" rIns="35718" bIns="35718" anchor="t"/>
          <a:lstStyle>
            <a:lvl1pPr>
              <a:defRPr sz="12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 и пункты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itle Text"/>
          <p:cNvSpPr txBox="1"/>
          <p:nvPr>
            <p:ph type="title"/>
          </p:nvPr>
        </p:nvSpPr>
        <p:spPr>
          <a:xfrm>
            <a:off x="464343" y="428625"/>
            <a:ext cx="8215314" cy="1000125"/>
          </a:xfrm>
          <a:prstGeom prst="rect">
            <a:avLst/>
          </a:prstGeom>
        </p:spPr>
        <p:txBody>
          <a:bodyPr lIns="35718" tIns="35718" rIns="35718" bIns="35718" anchor="t">
            <a:normAutofit fontScale="100000" lnSpcReduction="0"/>
          </a:bodyPr>
          <a:lstStyle>
            <a:lvl1pPr marL="0" marR="0" defTabSz="584200">
              <a:defRPr cap="all" spc="479" sz="3000">
                <a:solidFill>
                  <a:srgbClr val="FFFFFF"/>
                </a:solidFill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4" name="Body Level One…"/>
          <p:cNvSpPr txBox="1"/>
          <p:nvPr>
            <p:ph type="body" idx="1"/>
          </p:nvPr>
        </p:nvSpPr>
        <p:spPr>
          <a:xfrm>
            <a:off x="464343" y="1419820"/>
            <a:ext cx="8215314" cy="4723805"/>
          </a:xfrm>
          <a:prstGeom prst="rect">
            <a:avLst/>
          </a:prstGeom>
        </p:spPr>
        <p:txBody>
          <a:bodyPr lIns="35718" tIns="35718" rIns="35718" bIns="35718" anchor="ctr">
            <a:normAutofit fontScale="100000" lnSpcReduction="0"/>
          </a:bodyPr>
          <a:lstStyle>
            <a:lvl1pPr marL="313266" marR="0" indent="-313266" defTabSz="584200">
              <a:lnSpc>
                <a:spcPct val="100000"/>
              </a:lnSpc>
              <a:spcBef>
                <a:spcPts val="4200"/>
              </a:spcBef>
              <a:buClr>
                <a:srgbClr val="646464"/>
              </a:buClr>
              <a:buSzPct val="90000"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  <a:lvl2pPr marL="7831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2530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Char char="•"/>
              <a:defRPr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17229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21928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" name="Slide Number"/>
          <p:cNvSpPr txBox="1"/>
          <p:nvPr>
            <p:ph type="sldNum" sz="quarter" idx="2"/>
          </p:nvPr>
        </p:nvSpPr>
        <p:spPr>
          <a:xfrm>
            <a:off x="4431357" y="6509742"/>
            <a:ext cx="260923" cy="274638"/>
          </a:xfrm>
          <a:prstGeom prst="rect">
            <a:avLst/>
          </a:prstGeom>
        </p:spPr>
        <p:txBody>
          <a:bodyPr lIns="35718" tIns="35718" rIns="35718" bIns="35718" anchor="t"/>
          <a:lstStyle>
            <a:lvl1pPr>
              <a:defRPr sz="12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 и пункты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itle Text"/>
          <p:cNvSpPr txBox="1"/>
          <p:nvPr>
            <p:ph type="title"/>
          </p:nvPr>
        </p:nvSpPr>
        <p:spPr>
          <a:xfrm>
            <a:off x="464343" y="428625"/>
            <a:ext cx="8215314" cy="1000125"/>
          </a:xfrm>
          <a:prstGeom prst="rect">
            <a:avLst/>
          </a:prstGeom>
        </p:spPr>
        <p:txBody>
          <a:bodyPr lIns="35718" tIns="35718" rIns="35718" bIns="35718" anchor="t">
            <a:normAutofit fontScale="100000" lnSpcReduction="0"/>
          </a:bodyPr>
          <a:lstStyle>
            <a:lvl1pPr marL="0" marR="0" defTabSz="584200">
              <a:defRPr cap="all" spc="479" sz="3000">
                <a:solidFill>
                  <a:srgbClr val="FFFFFF"/>
                </a:solidFill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3" name="Body Level One…"/>
          <p:cNvSpPr txBox="1"/>
          <p:nvPr>
            <p:ph type="body" idx="1"/>
          </p:nvPr>
        </p:nvSpPr>
        <p:spPr>
          <a:xfrm>
            <a:off x="464343" y="1419820"/>
            <a:ext cx="8215314" cy="4723805"/>
          </a:xfrm>
          <a:prstGeom prst="rect">
            <a:avLst/>
          </a:prstGeom>
        </p:spPr>
        <p:txBody>
          <a:bodyPr lIns="35718" tIns="35718" rIns="35718" bIns="35718" anchor="ctr">
            <a:normAutofit fontScale="100000" lnSpcReduction="0"/>
          </a:bodyPr>
          <a:lstStyle>
            <a:lvl1pPr marL="313266" marR="0" indent="-313266" defTabSz="584200">
              <a:lnSpc>
                <a:spcPct val="100000"/>
              </a:lnSpc>
              <a:spcBef>
                <a:spcPts val="4200"/>
              </a:spcBef>
              <a:buClr>
                <a:srgbClr val="646464"/>
              </a:buClr>
              <a:buSzPct val="90000"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  <a:lvl2pPr marL="7831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2530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Char char="•"/>
              <a:defRPr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17229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21928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" name="Slide Number"/>
          <p:cNvSpPr txBox="1"/>
          <p:nvPr>
            <p:ph type="sldNum" sz="quarter" idx="2"/>
          </p:nvPr>
        </p:nvSpPr>
        <p:spPr>
          <a:xfrm>
            <a:off x="4431357" y="6509742"/>
            <a:ext cx="260923" cy="274638"/>
          </a:xfrm>
          <a:prstGeom prst="rect">
            <a:avLst/>
          </a:prstGeom>
        </p:spPr>
        <p:txBody>
          <a:bodyPr lIns="35718" tIns="35718" rIns="35718" bIns="35718" anchor="t"/>
          <a:lstStyle>
            <a:lvl1pPr>
              <a:defRPr sz="12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 и пункты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 Text"/>
          <p:cNvSpPr txBox="1"/>
          <p:nvPr>
            <p:ph type="title"/>
          </p:nvPr>
        </p:nvSpPr>
        <p:spPr>
          <a:xfrm>
            <a:off x="464343" y="428625"/>
            <a:ext cx="8215314" cy="1000125"/>
          </a:xfrm>
          <a:prstGeom prst="rect">
            <a:avLst/>
          </a:prstGeom>
        </p:spPr>
        <p:txBody>
          <a:bodyPr lIns="35718" tIns="35718" rIns="35718" bIns="35718" anchor="t">
            <a:normAutofit fontScale="100000" lnSpcReduction="0"/>
          </a:bodyPr>
          <a:lstStyle>
            <a:lvl1pPr marL="0" marR="0" defTabSz="584200">
              <a:defRPr cap="all" spc="479" sz="3000">
                <a:solidFill>
                  <a:srgbClr val="FFFFFF"/>
                </a:solidFill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2" name="Body Level One…"/>
          <p:cNvSpPr txBox="1"/>
          <p:nvPr>
            <p:ph type="body" idx="1"/>
          </p:nvPr>
        </p:nvSpPr>
        <p:spPr>
          <a:xfrm>
            <a:off x="464343" y="1419820"/>
            <a:ext cx="8215314" cy="4723805"/>
          </a:xfrm>
          <a:prstGeom prst="rect">
            <a:avLst/>
          </a:prstGeom>
        </p:spPr>
        <p:txBody>
          <a:bodyPr lIns="35718" tIns="35718" rIns="35718" bIns="35718" anchor="ctr">
            <a:normAutofit fontScale="100000" lnSpcReduction="0"/>
          </a:bodyPr>
          <a:lstStyle>
            <a:lvl1pPr marL="313266" marR="0" indent="-313266" defTabSz="584200">
              <a:lnSpc>
                <a:spcPct val="100000"/>
              </a:lnSpc>
              <a:spcBef>
                <a:spcPts val="4200"/>
              </a:spcBef>
              <a:buClr>
                <a:srgbClr val="646464"/>
              </a:buClr>
              <a:buSzPct val="90000"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  <a:lvl2pPr marL="7831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2530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Char char="•"/>
              <a:defRPr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17229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21928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3" name="Slide Number"/>
          <p:cNvSpPr txBox="1"/>
          <p:nvPr>
            <p:ph type="sldNum" sz="quarter" idx="2"/>
          </p:nvPr>
        </p:nvSpPr>
        <p:spPr>
          <a:xfrm>
            <a:off x="4431357" y="6509742"/>
            <a:ext cx="260923" cy="274638"/>
          </a:xfrm>
          <a:prstGeom prst="rect">
            <a:avLst/>
          </a:prstGeom>
        </p:spPr>
        <p:txBody>
          <a:bodyPr lIns="35718" tIns="35718" rIns="35718" bIns="35718" anchor="t"/>
          <a:lstStyle>
            <a:lvl1pPr>
              <a:defRPr sz="12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 и пункты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Text"/>
          <p:cNvSpPr txBox="1"/>
          <p:nvPr>
            <p:ph type="title"/>
          </p:nvPr>
        </p:nvSpPr>
        <p:spPr>
          <a:xfrm>
            <a:off x="464343" y="428625"/>
            <a:ext cx="8215314" cy="1000125"/>
          </a:xfrm>
          <a:prstGeom prst="rect">
            <a:avLst/>
          </a:prstGeom>
        </p:spPr>
        <p:txBody>
          <a:bodyPr lIns="35718" tIns="35718" rIns="35718" bIns="35718" anchor="t">
            <a:normAutofit fontScale="100000" lnSpcReduction="0"/>
          </a:bodyPr>
          <a:lstStyle>
            <a:lvl1pPr marL="0" marR="0" defTabSz="584200">
              <a:defRPr cap="all" spc="479" sz="3000">
                <a:solidFill>
                  <a:srgbClr val="FFFFFF"/>
                </a:solidFill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1" name="Body Level One…"/>
          <p:cNvSpPr txBox="1"/>
          <p:nvPr>
            <p:ph type="body" idx="1"/>
          </p:nvPr>
        </p:nvSpPr>
        <p:spPr>
          <a:xfrm>
            <a:off x="464343" y="1419820"/>
            <a:ext cx="8215314" cy="4723805"/>
          </a:xfrm>
          <a:prstGeom prst="rect">
            <a:avLst/>
          </a:prstGeom>
        </p:spPr>
        <p:txBody>
          <a:bodyPr lIns="35718" tIns="35718" rIns="35718" bIns="35718" anchor="ctr">
            <a:normAutofit fontScale="100000" lnSpcReduction="0"/>
          </a:bodyPr>
          <a:lstStyle>
            <a:lvl1pPr marL="313266" marR="0" indent="-313266" defTabSz="584200">
              <a:lnSpc>
                <a:spcPct val="100000"/>
              </a:lnSpc>
              <a:spcBef>
                <a:spcPts val="4200"/>
              </a:spcBef>
              <a:buClr>
                <a:srgbClr val="646464"/>
              </a:buClr>
              <a:buSzPct val="90000"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  <a:lvl2pPr marL="7831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2530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Char char="•"/>
              <a:defRPr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17229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21928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2" name="Slide Number"/>
          <p:cNvSpPr txBox="1"/>
          <p:nvPr>
            <p:ph type="sldNum" sz="quarter" idx="2"/>
          </p:nvPr>
        </p:nvSpPr>
        <p:spPr>
          <a:xfrm>
            <a:off x="4431357" y="6509742"/>
            <a:ext cx="260923" cy="274638"/>
          </a:xfrm>
          <a:prstGeom prst="rect">
            <a:avLst/>
          </a:prstGeom>
        </p:spPr>
        <p:txBody>
          <a:bodyPr lIns="35718" tIns="35718" rIns="35718" bIns="35718" anchor="t"/>
          <a:lstStyle>
            <a:lvl1pPr>
              <a:defRPr sz="12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 и пункты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 Text"/>
          <p:cNvSpPr txBox="1"/>
          <p:nvPr>
            <p:ph type="title"/>
          </p:nvPr>
        </p:nvSpPr>
        <p:spPr>
          <a:xfrm>
            <a:off x="464343" y="428625"/>
            <a:ext cx="8215314" cy="1000125"/>
          </a:xfrm>
          <a:prstGeom prst="rect">
            <a:avLst/>
          </a:prstGeom>
        </p:spPr>
        <p:txBody>
          <a:bodyPr lIns="35718" tIns="35718" rIns="35718" bIns="35718" anchor="t">
            <a:normAutofit fontScale="100000" lnSpcReduction="0"/>
          </a:bodyPr>
          <a:lstStyle>
            <a:lvl1pPr marL="0" marR="0" defTabSz="584200">
              <a:defRPr cap="all" spc="479" sz="3000">
                <a:solidFill>
                  <a:srgbClr val="FFFFFF"/>
                </a:solidFill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0" name="Body Level One…"/>
          <p:cNvSpPr txBox="1"/>
          <p:nvPr>
            <p:ph type="body" idx="1"/>
          </p:nvPr>
        </p:nvSpPr>
        <p:spPr>
          <a:xfrm>
            <a:off x="464343" y="1419820"/>
            <a:ext cx="8215314" cy="4723805"/>
          </a:xfrm>
          <a:prstGeom prst="rect">
            <a:avLst/>
          </a:prstGeom>
        </p:spPr>
        <p:txBody>
          <a:bodyPr lIns="35718" tIns="35718" rIns="35718" bIns="35718" anchor="ctr">
            <a:normAutofit fontScale="100000" lnSpcReduction="0"/>
          </a:bodyPr>
          <a:lstStyle>
            <a:lvl1pPr marL="313266" marR="0" indent="-313266" defTabSz="584200">
              <a:lnSpc>
                <a:spcPct val="100000"/>
              </a:lnSpc>
              <a:spcBef>
                <a:spcPts val="4200"/>
              </a:spcBef>
              <a:buClr>
                <a:srgbClr val="646464"/>
              </a:buClr>
              <a:buSzPct val="90000"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  <a:lvl2pPr marL="7831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2530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Char char="•"/>
              <a:defRPr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17229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21928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1" name="Slide Number"/>
          <p:cNvSpPr txBox="1"/>
          <p:nvPr>
            <p:ph type="sldNum" sz="quarter" idx="2"/>
          </p:nvPr>
        </p:nvSpPr>
        <p:spPr>
          <a:xfrm>
            <a:off x="4431357" y="6509742"/>
            <a:ext cx="260923" cy="274638"/>
          </a:xfrm>
          <a:prstGeom prst="rect">
            <a:avLst/>
          </a:prstGeom>
        </p:spPr>
        <p:txBody>
          <a:bodyPr lIns="35718" tIns="35718" rIns="35718" bIns="35718" anchor="t"/>
          <a:lstStyle>
            <a:lvl1pPr>
              <a:defRPr sz="12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 и пункты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itle Text"/>
          <p:cNvSpPr txBox="1"/>
          <p:nvPr>
            <p:ph type="title"/>
          </p:nvPr>
        </p:nvSpPr>
        <p:spPr>
          <a:xfrm>
            <a:off x="464343" y="428625"/>
            <a:ext cx="8215314" cy="1000125"/>
          </a:xfrm>
          <a:prstGeom prst="rect">
            <a:avLst/>
          </a:prstGeom>
        </p:spPr>
        <p:txBody>
          <a:bodyPr lIns="35718" tIns="35718" rIns="35718" bIns="35718" anchor="t">
            <a:normAutofit fontScale="100000" lnSpcReduction="0"/>
          </a:bodyPr>
          <a:lstStyle>
            <a:lvl1pPr marL="0" marR="0" defTabSz="584200">
              <a:defRPr cap="all" spc="479" sz="3000">
                <a:solidFill>
                  <a:srgbClr val="FFFFFF"/>
                </a:solidFill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9" name="Body Level One…"/>
          <p:cNvSpPr txBox="1"/>
          <p:nvPr>
            <p:ph type="body" idx="1"/>
          </p:nvPr>
        </p:nvSpPr>
        <p:spPr>
          <a:xfrm>
            <a:off x="464343" y="1419820"/>
            <a:ext cx="8215314" cy="4723805"/>
          </a:xfrm>
          <a:prstGeom prst="rect">
            <a:avLst/>
          </a:prstGeom>
        </p:spPr>
        <p:txBody>
          <a:bodyPr lIns="35718" tIns="35718" rIns="35718" bIns="35718" anchor="ctr">
            <a:normAutofit fontScale="100000" lnSpcReduction="0"/>
          </a:bodyPr>
          <a:lstStyle>
            <a:lvl1pPr marL="313266" marR="0" indent="-313266" defTabSz="584200">
              <a:lnSpc>
                <a:spcPct val="100000"/>
              </a:lnSpc>
              <a:spcBef>
                <a:spcPts val="4200"/>
              </a:spcBef>
              <a:buClr>
                <a:srgbClr val="646464"/>
              </a:buClr>
              <a:buSzPct val="90000"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  <a:lvl2pPr marL="7831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2530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Char char="•"/>
              <a:defRPr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17229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buChar char="•"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2192866" marR="0" indent="-313266" defTabSz="584200">
              <a:spcBef>
                <a:spcPts val="4200"/>
              </a:spcBef>
              <a:buClr>
                <a:srgbClr val="646464"/>
              </a:buClr>
              <a:buSzPct val="90000"/>
              <a:buFontTx/>
              <a:defRPr sz="24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0" name="Slide Number"/>
          <p:cNvSpPr txBox="1"/>
          <p:nvPr>
            <p:ph type="sldNum" sz="quarter" idx="2"/>
          </p:nvPr>
        </p:nvSpPr>
        <p:spPr>
          <a:xfrm>
            <a:off x="4431357" y="6509742"/>
            <a:ext cx="260923" cy="274638"/>
          </a:xfrm>
          <a:prstGeom prst="rect">
            <a:avLst/>
          </a:prstGeom>
        </p:spPr>
        <p:txBody>
          <a:bodyPr lIns="35718" tIns="35718" rIns="35718" bIns="35718" anchor="t"/>
          <a:lstStyle>
            <a:lvl1pPr>
              <a:defRPr sz="1200"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навес">
    <p:bg>
      <p:bgPr>
        <a:solidFill>
          <a:srgbClr val="E4E2D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roup"/>
          <p:cNvGrpSpPr/>
          <p:nvPr/>
        </p:nvGrpSpPr>
        <p:grpSpPr>
          <a:xfrm>
            <a:off x="0" y="0"/>
            <a:ext cx="9159875" cy="6858000"/>
            <a:chOff x="0" y="0"/>
            <a:chExt cx="9159875" cy="6858000"/>
          </a:xfrm>
        </p:grpSpPr>
        <p:sp>
          <p:nvSpPr>
            <p:cNvPr id="247" name="Rectangle"/>
            <p:cNvSpPr/>
            <p:nvPr/>
          </p:nvSpPr>
          <p:spPr>
            <a:xfrm>
              <a:off x="8305800" y="1587"/>
              <a:ext cx="838200" cy="6856413"/>
            </a:xfrm>
            <a:prstGeom prst="rect">
              <a:avLst/>
            </a:prstGeom>
            <a:gradFill flip="none" rotWithShape="1">
              <a:gsLst>
                <a:gs pos="0">
                  <a:srgbClr val="BEBAA1"/>
                </a:gs>
                <a:gs pos="100000">
                  <a:srgbClr val="C2BEA7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8" name="Rectangle"/>
            <p:cNvSpPr/>
            <p:nvPr/>
          </p:nvSpPr>
          <p:spPr>
            <a:xfrm>
              <a:off x="1676400" y="0"/>
              <a:ext cx="304800" cy="6858000"/>
            </a:xfrm>
            <a:prstGeom prst="rect">
              <a:avLst/>
            </a:prstGeom>
            <a:gradFill flip="none" rotWithShape="1">
              <a:gsLst>
                <a:gs pos="0">
                  <a:srgbClr val="E4E2D0"/>
                </a:gs>
                <a:gs pos="100000">
                  <a:srgbClr val="D3D0B4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9" name="Rectangle"/>
            <p:cNvSpPr/>
            <p:nvPr/>
          </p:nvSpPr>
          <p:spPr>
            <a:xfrm>
              <a:off x="2743200" y="0"/>
              <a:ext cx="685800" cy="6858000"/>
            </a:xfrm>
            <a:prstGeom prst="rect">
              <a:avLst/>
            </a:prstGeom>
            <a:gradFill flip="none" rotWithShape="1">
              <a:gsLst>
                <a:gs pos="0">
                  <a:srgbClr val="E4E2D0"/>
                </a:gs>
                <a:gs pos="100000">
                  <a:srgbClr val="D3D0B4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0" name="Rectangle"/>
            <p:cNvSpPr/>
            <p:nvPr/>
          </p:nvSpPr>
          <p:spPr>
            <a:xfrm>
              <a:off x="3581400" y="0"/>
              <a:ext cx="381000" cy="6858000"/>
            </a:xfrm>
            <a:prstGeom prst="rect">
              <a:avLst/>
            </a:prstGeom>
            <a:solidFill>
              <a:srgbClr val="E4E2D0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1" name="Rectangle"/>
            <p:cNvSpPr/>
            <p:nvPr/>
          </p:nvSpPr>
          <p:spPr>
            <a:xfrm>
              <a:off x="2133600" y="0"/>
              <a:ext cx="609600" cy="6858000"/>
            </a:xfrm>
            <a:prstGeom prst="rect">
              <a:avLst/>
            </a:prstGeom>
            <a:gradFill flip="none" rotWithShape="1">
              <a:gsLst>
                <a:gs pos="0">
                  <a:srgbClr val="D3D0B4"/>
                </a:gs>
                <a:gs pos="100000">
                  <a:srgbClr val="E4E2D0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2" name="Rectangle"/>
            <p:cNvSpPr/>
            <p:nvPr/>
          </p:nvSpPr>
          <p:spPr>
            <a:xfrm>
              <a:off x="762000" y="0"/>
              <a:ext cx="914400" cy="6858000"/>
            </a:xfrm>
            <a:prstGeom prst="rect">
              <a:avLst/>
            </a:prstGeom>
            <a:gradFill flip="none" rotWithShape="1">
              <a:gsLst>
                <a:gs pos="0">
                  <a:srgbClr val="D3D0B4"/>
                </a:gs>
                <a:gs pos="100000">
                  <a:srgbClr val="E4E2D0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3" name="Rectangle"/>
            <p:cNvSpPr/>
            <p:nvPr/>
          </p:nvSpPr>
          <p:spPr>
            <a:xfrm>
              <a:off x="457200" y="0"/>
              <a:ext cx="304800" cy="6858000"/>
            </a:xfrm>
            <a:prstGeom prst="rect">
              <a:avLst/>
            </a:prstGeom>
            <a:gradFill flip="none" rotWithShape="1">
              <a:gsLst>
                <a:gs pos="0">
                  <a:srgbClr val="D3D0B4"/>
                </a:gs>
                <a:gs pos="50000">
                  <a:srgbClr val="B8B69D"/>
                </a:gs>
                <a:gs pos="100000">
                  <a:srgbClr val="D3D0B4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4" name="Rectangle"/>
            <p:cNvSpPr/>
            <p:nvPr/>
          </p:nvSpPr>
          <p:spPr>
            <a:xfrm>
              <a:off x="0" y="0"/>
              <a:ext cx="457200" cy="6858000"/>
            </a:xfrm>
            <a:prstGeom prst="rect">
              <a:avLst/>
            </a:prstGeom>
            <a:gradFill flip="none" rotWithShape="1">
              <a:gsLst>
                <a:gs pos="0">
                  <a:srgbClr val="AEAB94"/>
                </a:gs>
                <a:gs pos="100000">
                  <a:srgbClr val="D3D0B4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5" name="Rectangle"/>
            <p:cNvSpPr/>
            <p:nvPr/>
          </p:nvSpPr>
          <p:spPr>
            <a:xfrm>
              <a:off x="3429000" y="0"/>
              <a:ext cx="381000" cy="6858000"/>
            </a:xfrm>
            <a:prstGeom prst="rect">
              <a:avLst/>
            </a:prstGeom>
            <a:gradFill flip="none" rotWithShape="1">
              <a:gsLst>
                <a:gs pos="0">
                  <a:srgbClr val="D3D0B4"/>
                </a:gs>
                <a:gs pos="100000">
                  <a:srgbClr val="E4E2D0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6" name="Rectangle"/>
            <p:cNvSpPr/>
            <p:nvPr/>
          </p:nvSpPr>
          <p:spPr>
            <a:xfrm>
              <a:off x="4419600" y="0"/>
              <a:ext cx="838200" cy="6858000"/>
            </a:xfrm>
            <a:prstGeom prst="rect">
              <a:avLst/>
            </a:prstGeom>
            <a:gradFill flip="none" rotWithShape="1">
              <a:gsLst>
                <a:gs pos="0">
                  <a:srgbClr val="E4E2D0"/>
                </a:gs>
                <a:gs pos="100000">
                  <a:srgbClr val="D3D0B4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7" name="Rectangle"/>
            <p:cNvSpPr/>
            <p:nvPr/>
          </p:nvSpPr>
          <p:spPr>
            <a:xfrm>
              <a:off x="1981200" y="0"/>
              <a:ext cx="228600" cy="6858000"/>
            </a:xfrm>
            <a:prstGeom prst="rect">
              <a:avLst/>
            </a:prstGeom>
            <a:solidFill>
              <a:srgbClr val="D3D0B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8" name="Rectangle"/>
            <p:cNvSpPr/>
            <p:nvPr/>
          </p:nvSpPr>
          <p:spPr>
            <a:xfrm>
              <a:off x="5238750" y="0"/>
              <a:ext cx="400050" cy="6858000"/>
            </a:xfrm>
            <a:prstGeom prst="rect">
              <a:avLst/>
            </a:prstGeom>
            <a:solidFill>
              <a:srgbClr val="D3D0B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9" name="Rectangle"/>
            <p:cNvSpPr/>
            <p:nvPr/>
          </p:nvSpPr>
          <p:spPr>
            <a:xfrm>
              <a:off x="7391400" y="0"/>
              <a:ext cx="228600" cy="6858000"/>
            </a:xfrm>
            <a:prstGeom prst="rect">
              <a:avLst/>
            </a:prstGeom>
            <a:gradFill flip="none" rotWithShape="1">
              <a:gsLst>
                <a:gs pos="0">
                  <a:srgbClr val="D3D0B4"/>
                </a:gs>
                <a:gs pos="50000">
                  <a:srgbClr val="CECBB0"/>
                </a:gs>
                <a:gs pos="100000">
                  <a:srgbClr val="D3D0B4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0" name="Rectangle"/>
            <p:cNvSpPr/>
            <p:nvPr/>
          </p:nvSpPr>
          <p:spPr>
            <a:xfrm>
              <a:off x="7315200" y="0"/>
              <a:ext cx="1066800" cy="6858000"/>
            </a:xfrm>
            <a:prstGeom prst="rect">
              <a:avLst/>
            </a:prstGeom>
            <a:gradFill flip="none" rotWithShape="1">
              <a:gsLst>
                <a:gs pos="0">
                  <a:srgbClr val="D3D0B4"/>
                </a:gs>
                <a:gs pos="100000">
                  <a:srgbClr val="BEBAA1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1" name="Rectangle"/>
            <p:cNvSpPr/>
            <p:nvPr/>
          </p:nvSpPr>
          <p:spPr>
            <a:xfrm>
              <a:off x="5562600" y="0"/>
              <a:ext cx="990600" cy="6858000"/>
            </a:xfrm>
            <a:prstGeom prst="rect">
              <a:avLst/>
            </a:prstGeom>
            <a:gradFill flip="none" rotWithShape="1">
              <a:gsLst>
                <a:gs pos="0">
                  <a:srgbClr val="D3D0B4"/>
                </a:gs>
                <a:gs pos="50000">
                  <a:srgbClr val="E4E2D0"/>
                </a:gs>
                <a:gs pos="100000">
                  <a:srgbClr val="D3D0B4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2" name="Rectangle"/>
            <p:cNvSpPr/>
            <p:nvPr/>
          </p:nvSpPr>
          <p:spPr>
            <a:xfrm>
              <a:off x="6096000" y="0"/>
              <a:ext cx="838200" cy="6858000"/>
            </a:xfrm>
            <a:prstGeom prst="rect">
              <a:avLst/>
            </a:prstGeom>
            <a:gradFill flip="none" rotWithShape="1">
              <a:gsLst>
                <a:gs pos="0">
                  <a:srgbClr val="E4E2D0"/>
                </a:gs>
                <a:gs pos="100000">
                  <a:srgbClr val="D3D0B4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3" name="Rectangle"/>
            <p:cNvSpPr/>
            <p:nvPr/>
          </p:nvSpPr>
          <p:spPr>
            <a:xfrm>
              <a:off x="6934200" y="0"/>
              <a:ext cx="381000" cy="6858000"/>
            </a:xfrm>
            <a:prstGeom prst="rect">
              <a:avLst/>
            </a:prstGeom>
            <a:gradFill flip="none" rotWithShape="1">
              <a:gsLst>
                <a:gs pos="0">
                  <a:srgbClr val="D3D0B4"/>
                </a:gs>
                <a:gs pos="50000">
                  <a:srgbClr val="CECBB0"/>
                </a:gs>
                <a:gs pos="100000">
                  <a:srgbClr val="D3D0B4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4" name="Rectangle"/>
            <p:cNvSpPr/>
            <p:nvPr/>
          </p:nvSpPr>
          <p:spPr>
            <a:xfrm>
              <a:off x="4254500" y="0"/>
              <a:ext cx="241300" cy="6858000"/>
            </a:xfrm>
            <a:prstGeom prst="rect">
              <a:avLst/>
            </a:prstGeom>
            <a:gradFill flip="none" rotWithShape="1">
              <a:gsLst>
                <a:gs pos="0">
                  <a:srgbClr val="D3D0B4"/>
                </a:gs>
                <a:gs pos="100000">
                  <a:srgbClr val="E4E2D0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5" name="Rectangle"/>
            <p:cNvSpPr/>
            <p:nvPr/>
          </p:nvSpPr>
          <p:spPr>
            <a:xfrm>
              <a:off x="3756025" y="0"/>
              <a:ext cx="533400" cy="6858000"/>
            </a:xfrm>
            <a:prstGeom prst="rect">
              <a:avLst/>
            </a:prstGeom>
            <a:gradFill flip="none" rotWithShape="1">
              <a:gsLst>
                <a:gs pos="0">
                  <a:srgbClr val="E4E2D0"/>
                </a:gs>
                <a:gs pos="100000">
                  <a:srgbClr val="D3D0B4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6" name="Shape"/>
            <p:cNvSpPr/>
            <p:nvPr/>
          </p:nvSpPr>
          <p:spPr>
            <a:xfrm>
              <a:off x="1587" y="6151562"/>
              <a:ext cx="9144001" cy="70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3689"/>
                  </a:lnTo>
                  <a:lnTo>
                    <a:pt x="21488" y="3932"/>
                  </a:lnTo>
                  <a:lnTo>
                    <a:pt x="21375" y="4174"/>
                  </a:lnTo>
                  <a:lnTo>
                    <a:pt x="21172" y="4417"/>
                  </a:lnTo>
                  <a:lnTo>
                    <a:pt x="20970" y="4417"/>
                  </a:lnTo>
                  <a:lnTo>
                    <a:pt x="20790" y="4417"/>
                  </a:lnTo>
                  <a:lnTo>
                    <a:pt x="20655" y="4174"/>
                  </a:lnTo>
                  <a:lnTo>
                    <a:pt x="20588" y="4174"/>
                  </a:lnTo>
                  <a:lnTo>
                    <a:pt x="20542" y="3932"/>
                  </a:lnTo>
                  <a:lnTo>
                    <a:pt x="20498" y="3689"/>
                  </a:lnTo>
                  <a:lnTo>
                    <a:pt x="20452" y="3689"/>
                  </a:lnTo>
                  <a:lnTo>
                    <a:pt x="20452" y="3398"/>
                  </a:lnTo>
                  <a:lnTo>
                    <a:pt x="20452" y="3398"/>
                  </a:lnTo>
                  <a:lnTo>
                    <a:pt x="20430" y="3398"/>
                  </a:lnTo>
                  <a:lnTo>
                    <a:pt x="20430" y="3155"/>
                  </a:lnTo>
                  <a:lnTo>
                    <a:pt x="20430" y="2912"/>
                  </a:lnTo>
                  <a:lnTo>
                    <a:pt x="20430" y="2670"/>
                  </a:lnTo>
                  <a:lnTo>
                    <a:pt x="20408" y="2427"/>
                  </a:lnTo>
                  <a:lnTo>
                    <a:pt x="20408" y="2136"/>
                  </a:lnTo>
                  <a:lnTo>
                    <a:pt x="20385" y="1893"/>
                  </a:lnTo>
                  <a:lnTo>
                    <a:pt x="20340" y="1650"/>
                  </a:lnTo>
                  <a:lnTo>
                    <a:pt x="20318" y="1408"/>
                  </a:lnTo>
                  <a:lnTo>
                    <a:pt x="20302" y="874"/>
                  </a:lnTo>
                  <a:lnTo>
                    <a:pt x="20254" y="777"/>
                  </a:lnTo>
                  <a:lnTo>
                    <a:pt x="20198" y="485"/>
                  </a:lnTo>
                  <a:lnTo>
                    <a:pt x="20130" y="340"/>
                  </a:lnTo>
                  <a:lnTo>
                    <a:pt x="19995" y="340"/>
                  </a:lnTo>
                  <a:lnTo>
                    <a:pt x="19672" y="485"/>
                  </a:lnTo>
                  <a:lnTo>
                    <a:pt x="19290" y="340"/>
                  </a:lnTo>
                  <a:lnTo>
                    <a:pt x="19088" y="777"/>
                  </a:lnTo>
                  <a:lnTo>
                    <a:pt x="18941" y="1068"/>
                  </a:lnTo>
                  <a:lnTo>
                    <a:pt x="18885" y="1456"/>
                  </a:lnTo>
                  <a:lnTo>
                    <a:pt x="18832" y="1893"/>
                  </a:lnTo>
                  <a:lnTo>
                    <a:pt x="18788" y="2136"/>
                  </a:lnTo>
                  <a:lnTo>
                    <a:pt x="18698" y="2670"/>
                  </a:lnTo>
                  <a:lnTo>
                    <a:pt x="18562" y="3398"/>
                  </a:lnTo>
                  <a:lnTo>
                    <a:pt x="18450" y="4174"/>
                  </a:lnTo>
                  <a:lnTo>
                    <a:pt x="18315" y="4660"/>
                  </a:lnTo>
                  <a:lnTo>
                    <a:pt x="18202" y="4951"/>
                  </a:lnTo>
                  <a:lnTo>
                    <a:pt x="18090" y="5194"/>
                  </a:lnTo>
                  <a:lnTo>
                    <a:pt x="17978" y="5436"/>
                  </a:lnTo>
                  <a:lnTo>
                    <a:pt x="17865" y="5436"/>
                  </a:lnTo>
                  <a:lnTo>
                    <a:pt x="17775" y="5436"/>
                  </a:lnTo>
                  <a:lnTo>
                    <a:pt x="17685" y="5194"/>
                  </a:lnTo>
                  <a:lnTo>
                    <a:pt x="17618" y="4951"/>
                  </a:lnTo>
                  <a:lnTo>
                    <a:pt x="17528" y="4660"/>
                  </a:lnTo>
                  <a:lnTo>
                    <a:pt x="17482" y="4417"/>
                  </a:lnTo>
                  <a:lnTo>
                    <a:pt x="17415" y="4174"/>
                  </a:lnTo>
                  <a:lnTo>
                    <a:pt x="17366" y="3204"/>
                  </a:lnTo>
                  <a:lnTo>
                    <a:pt x="17314" y="2039"/>
                  </a:lnTo>
                  <a:lnTo>
                    <a:pt x="17242" y="1213"/>
                  </a:lnTo>
                  <a:lnTo>
                    <a:pt x="17190" y="631"/>
                  </a:lnTo>
                  <a:lnTo>
                    <a:pt x="17119" y="194"/>
                  </a:lnTo>
                  <a:lnTo>
                    <a:pt x="17006" y="146"/>
                  </a:lnTo>
                  <a:lnTo>
                    <a:pt x="16928" y="437"/>
                  </a:lnTo>
                  <a:lnTo>
                    <a:pt x="16852" y="874"/>
                  </a:lnTo>
                  <a:lnTo>
                    <a:pt x="16766" y="1116"/>
                  </a:lnTo>
                  <a:lnTo>
                    <a:pt x="16650" y="1408"/>
                  </a:lnTo>
                  <a:lnTo>
                    <a:pt x="16538" y="1893"/>
                  </a:lnTo>
                  <a:lnTo>
                    <a:pt x="16402" y="2427"/>
                  </a:lnTo>
                  <a:lnTo>
                    <a:pt x="16245" y="2912"/>
                  </a:lnTo>
                  <a:lnTo>
                    <a:pt x="16065" y="3689"/>
                  </a:lnTo>
                  <a:lnTo>
                    <a:pt x="15885" y="3932"/>
                  </a:lnTo>
                  <a:lnTo>
                    <a:pt x="15686" y="4417"/>
                  </a:lnTo>
                  <a:lnTo>
                    <a:pt x="15480" y="4660"/>
                  </a:lnTo>
                  <a:lnTo>
                    <a:pt x="15278" y="4951"/>
                  </a:lnTo>
                  <a:lnTo>
                    <a:pt x="15075" y="4951"/>
                  </a:lnTo>
                  <a:lnTo>
                    <a:pt x="14872" y="4951"/>
                  </a:lnTo>
                  <a:lnTo>
                    <a:pt x="14670" y="4951"/>
                  </a:lnTo>
                  <a:lnTo>
                    <a:pt x="14468" y="4951"/>
                  </a:lnTo>
                  <a:lnTo>
                    <a:pt x="14288" y="4951"/>
                  </a:lnTo>
                  <a:lnTo>
                    <a:pt x="14108" y="4660"/>
                  </a:lnTo>
                  <a:lnTo>
                    <a:pt x="13972" y="4417"/>
                  </a:lnTo>
                  <a:lnTo>
                    <a:pt x="13815" y="3932"/>
                  </a:lnTo>
                  <a:lnTo>
                    <a:pt x="13702" y="3689"/>
                  </a:lnTo>
                  <a:lnTo>
                    <a:pt x="13658" y="3398"/>
                  </a:lnTo>
                  <a:lnTo>
                    <a:pt x="13612" y="3155"/>
                  </a:lnTo>
                  <a:lnTo>
                    <a:pt x="13545" y="2912"/>
                  </a:lnTo>
                  <a:lnTo>
                    <a:pt x="13478" y="2427"/>
                  </a:lnTo>
                  <a:lnTo>
                    <a:pt x="13410" y="2427"/>
                  </a:lnTo>
                  <a:lnTo>
                    <a:pt x="13342" y="2136"/>
                  </a:lnTo>
                  <a:lnTo>
                    <a:pt x="13275" y="2136"/>
                  </a:lnTo>
                  <a:lnTo>
                    <a:pt x="13230" y="2136"/>
                  </a:lnTo>
                  <a:lnTo>
                    <a:pt x="13185" y="2427"/>
                  </a:lnTo>
                  <a:lnTo>
                    <a:pt x="13140" y="2427"/>
                  </a:lnTo>
                  <a:lnTo>
                    <a:pt x="13095" y="2670"/>
                  </a:lnTo>
                  <a:lnTo>
                    <a:pt x="13050" y="2670"/>
                  </a:lnTo>
                  <a:lnTo>
                    <a:pt x="13005" y="3155"/>
                  </a:lnTo>
                  <a:lnTo>
                    <a:pt x="12960" y="3398"/>
                  </a:lnTo>
                  <a:lnTo>
                    <a:pt x="12938" y="3398"/>
                  </a:lnTo>
                  <a:lnTo>
                    <a:pt x="12825" y="3689"/>
                  </a:lnTo>
                  <a:lnTo>
                    <a:pt x="12488" y="3932"/>
                  </a:lnTo>
                  <a:lnTo>
                    <a:pt x="12015" y="4417"/>
                  </a:lnTo>
                  <a:lnTo>
                    <a:pt x="11722" y="4951"/>
                  </a:lnTo>
                  <a:lnTo>
                    <a:pt x="11430" y="5436"/>
                  </a:lnTo>
                  <a:lnTo>
                    <a:pt x="11138" y="5970"/>
                  </a:lnTo>
                  <a:lnTo>
                    <a:pt x="10890" y="6213"/>
                  </a:lnTo>
                  <a:lnTo>
                    <a:pt x="10755" y="6213"/>
                  </a:lnTo>
                  <a:lnTo>
                    <a:pt x="10665" y="6213"/>
                  </a:lnTo>
                  <a:lnTo>
                    <a:pt x="10552" y="6213"/>
                  </a:lnTo>
                  <a:lnTo>
                    <a:pt x="10462" y="6213"/>
                  </a:lnTo>
                  <a:lnTo>
                    <a:pt x="10372" y="5970"/>
                  </a:lnTo>
                  <a:lnTo>
                    <a:pt x="10282" y="5679"/>
                  </a:lnTo>
                  <a:lnTo>
                    <a:pt x="10215" y="5436"/>
                  </a:lnTo>
                  <a:lnTo>
                    <a:pt x="10148" y="5194"/>
                  </a:lnTo>
                  <a:lnTo>
                    <a:pt x="10140" y="4029"/>
                  </a:lnTo>
                  <a:lnTo>
                    <a:pt x="10162" y="2718"/>
                  </a:lnTo>
                  <a:lnTo>
                    <a:pt x="10162" y="1747"/>
                  </a:lnTo>
                  <a:lnTo>
                    <a:pt x="10110" y="1213"/>
                  </a:lnTo>
                  <a:lnTo>
                    <a:pt x="10020" y="1747"/>
                  </a:lnTo>
                  <a:lnTo>
                    <a:pt x="9968" y="2427"/>
                  </a:lnTo>
                  <a:lnTo>
                    <a:pt x="9892" y="2912"/>
                  </a:lnTo>
                  <a:lnTo>
                    <a:pt x="9802" y="3689"/>
                  </a:lnTo>
                  <a:lnTo>
                    <a:pt x="9712" y="4077"/>
                  </a:lnTo>
                  <a:lnTo>
                    <a:pt x="9592" y="4611"/>
                  </a:lnTo>
                  <a:lnTo>
                    <a:pt x="9510" y="4757"/>
                  </a:lnTo>
                  <a:lnTo>
                    <a:pt x="9405" y="4951"/>
                  </a:lnTo>
                  <a:lnTo>
                    <a:pt x="9292" y="5097"/>
                  </a:lnTo>
                  <a:lnTo>
                    <a:pt x="9165" y="5291"/>
                  </a:lnTo>
                  <a:lnTo>
                    <a:pt x="9038" y="5339"/>
                  </a:lnTo>
                  <a:lnTo>
                    <a:pt x="8902" y="5194"/>
                  </a:lnTo>
                  <a:lnTo>
                    <a:pt x="8805" y="5000"/>
                  </a:lnTo>
                  <a:lnTo>
                    <a:pt x="8708" y="4417"/>
                  </a:lnTo>
                  <a:lnTo>
                    <a:pt x="8640" y="4174"/>
                  </a:lnTo>
                  <a:lnTo>
                    <a:pt x="8595" y="3932"/>
                  </a:lnTo>
                  <a:lnTo>
                    <a:pt x="8572" y="3689"/>
                  </a:lnTo>
                  <a:lnTo>
                    <a:pt x="8528" y="3398"/>
                  </a:lnTo>
                  <a:lnTo>
                    <a:pt x="8505" y="3155"/>
                  </a:lnTo>
                  <a:lnTo>
                    <a:pt x="8422" y="874"/>
                  </a:lnTo>
                  <a:lnTo>
                    <a:pt x="8340" y="0"/>
                  </a:lnTo>
                  <a:lnTo>
                    <a:pt x="8194" y="146"/>
                  </a:lnTo>
                  <a:lnTo>
                    <a:pt x="8085" y="777"/>
                  </a:lnTo>
                  <a:lnTo>
                    <a:pt x="7972" y="1068"/>
                  </a:lnTo>
                  <a:lnTo>
                    <a:pt x="7804" y="2378"/>
                  </a:lnTo>
                  <a:lnTo>
                    <a:pt x="7680" y="3107"/>
                  </a:lnTo>
                  <a:lnTo>
                    <a:pt x="7568" y="3689"/>
                  </a:lnTo>
                  <a:lnTo>
                    <a:pt x="7448" y="4660"/>
                  </a:lnTo>
                  <a:lnTo>
                    <a:pt x="7110" y="4951"/>
                  </a:lnTo>
                  <a:lnTo>
                    <a:pt x="6728" y="4951"/>
                  </a:lnTo>
                  <a:lnTo>
                    <a:pt x="6345" y="4951"/>
                  </a:lnTo>
                  <a:lnTo>
                    <a:pt x="6165" y="4951"/>
                  </a:lnTo>
                  <a:lnTo>
                    <a:pt x="6008" y="4660"/>
                  </a:lnTo>
                  <a:lnTo>
                    <a:pt x="5850" y="4417"/>
                  </a:lnTo>
                  <a:lnTo>
                    <a:pt x="5715" y="4174"/>
                  </a:lnTo>
                  <a:lnTo>
                    <a:pt x="5648" y="4174"/>
                  </a:lnTo>
                  <a:lnTo>
                    <a:pt x="5602" y="3932"/>
                  </a:lnTo>
                  <a:lnTo>
                    <a:pt x="5558" y="3689"/>
                  </a:lnTo>
                  <a:lnTo>
                    <a:pt x="5535" y="3398"/>
                  </a:lnTo>
                  <a:lnTo>
                    <a:pt x="5468" y="3155"/>
                  </a:lnTo>
                  <a:lnTo>
                    <a:pt x="5400" y="2670"/>
                  </a:lnTo>
                  <a:lnTo>
                    <a:pt x="5355" y="2427"/>
                  </a:lnTo>
                  <a:lnTo>
                    <a:pt x="5288" y="2427"/>
                  </a:lnTo>
                  <a:lnTo>
                    <a:pt x="5242" y="2136"/>
                  </a:lnTo>
                  <a:lnTo>
                    <a:pt x="5198" y="2136"/>
                  </a:lnTo>
                  <a:lnTo>
                    <a:pt x="5152" y="2136"/>
                  </a:lnTo>
                  <a:lnTo>
                    <a:pt x="5085" y="2136"/>
                  </a:lnTo>
                  <a:lnTo>
                    <a:pt x="5040" y="2136"/>
                  </a:lnTo>
                  <a:lnTo>
                    <a:pt x="4995" y="2427"/>
                  </a:lnTo>
                  <a:lnTo>
                    <a:pt x="4905" y="2670"/>
                  </a:lnTo>
                  <a:lnTo>
                    <a:pt x="4725" y="3398"/>
                  </a:lnTo>
                  <a:lnTo>
                    <a:pt x="4568" y="4174"/>
                  </a:lnTo>
                  <a:lnTo>
                    <a:pt x="4410" y="4660"/>
                  </a:lnTo>
                  <a:lnTo>
                    <a:pt x="4275" y="5194"/>
                  </a:lnTo>
                  <a:lnTo>
                    <a:pt x="4118" y="5679"/>
                  </a:lnTo>
                  <a:lnTo>
                    <a:pt x="3982" y="6213"/>
                  </a:lnTo>
                  <a:lnTo>
                    <a:pt x="3825" y="6456"/>
                  </a:lnTo>
                  <a:lnTo>
                    <a:pt x="3555" y="6941"/>
                  </a:lnTo>
                  <a:lnTo>
                    <a:pt x="3308" y="7232"/>
                  </a:lnTo>
                  <a:lnTo>
                    <a:pt x="3082" y="7232"/>
                  </a:lnTo>
                  <a:lnTo>
                    <a:pt x="2858" y="6941"/>
                  </a:lnTo>
                  <a:lnTo>
                    <a:pt x="2655" y="6698"/>
                  </a:lnTo>
                  <a:lnTo>
                    <a:pt x="2452" y="6213"/>
                  </a:lnTo>
                  <a:lnTo>
                    <a:pt x="2295" y="5679"/>
                  </a:lnTo>
                  <a:lnTo>
                    <a:pt x="2138" y="5194"/>
                  </a:lnTo>
                  <a:lnTo>
                    <a:pt x="2002" y="4660"/>
                  </a:lnTo>
                  <a:lnTo>
                    <a:pt x="1890" y="4174"/>
                  </a:lnTo>
                  <a:lnTo>
                    <a:pt x="1800" y="3689"/>
                  </a:lnTo>
                  <a:lnTo>
                    <a:pt x="1732" y="3155"/>
                  </a:lnTo>
                  <a:lnTo>
                    <a:pt x="1665" y="2670"/>
                  </a:lnTo>
                  <a:lnTo>
                    <a:pt x="1598" y="2136"/>
                  </a:lnTo>
                  <a:lnTo>
                    <a:pt x="1530" y="1650"/>
                  </a:lnTo>
                  <a:lnTo>
                    <a:pt x="1508" y="1650"/>
                  </a:lnTo>
                  <a:lnTo>
                    <a:pt x="1485" y="1650"/>
                  </a:lnTo>
                  <a:lnTo>
                    <a:pt x="1462" y="1650"/>
                  </a:lnTo>
                  <a:lnTo>
                    <a:pt x="1462" y="1650"/>
                  </a:lnTo>
                  <a:lnTo>
                    <a:pt x="1440" y="1650"/>
                  </a:lnTo>
                  <a:lnTo>
                    <a:pt x="1418" y="1893"/>
                  </a:lnTo>
                  <a:lnTo>
                    <a:pt x="1395" y="2136"/>
                  </a:lnTo>
                  <a:lnTo>
                    <a:pt x="1350" y="2670"/>
                  </a:lnTo>
                  <a:lnTo>
                    <a:pt x="1305" y="3155"/>
                  </a:lnTo>
                  <a:lnTo>
                    <a:pt x="1282" y="3398"/>
                  </a:lnTo>
                  <a:lnTo>
                    <a:pt x="1260" y="3689"/>
                  </a:lnTo>
                  <a:lnTo>
                    <a:pt x="1215" y="4174"/>
                  </a:lnTo>
                  <a:lnTo>
                    <a:pt x="1148" y="4417"/>
                  </a:lnTo>
                  <a:lnTo>
                    <a:pt x="1080" y="4660"/>
                  </a:lnTo>
                  <a:lnTo>
                    <a:pt x="990" y="4951"/>
                  </a:lnTo>
                  <a:lnTo>
                    <a:pt x="900" y="5194"/>
                  </a:lnTo>
                  <a:lnTo>
                    <a:pt x="810" y="5436"/>
                  </a:lnTo>
                  <a:lnTo>
                    <a:pt x="720" y="5436"/>
                  </a:lnTo>
                  <a:lnTo>
                    <a:pt x="630" y="5679"/>
                  </a:lnTo>
                  <a:lnTo>
                    <a:pt x="544" y="5679"/>
                  </a:lnTo>
                  <a:lnTo>
                    <a:pt x="450" y="5679"/>
                  </a:lnTo>
                  <a:lnTo>
                    <a:pt x="338" y="5436"/>
                  </a:lnTo>
                  <a:lnTo>
                    <a:pt x="248" y="5436"/>
                  </a:lnTo>
                  <a:lnTo>
                    <a:pt x="158" y="5194"/>
                  </a:lnTo>
                  <a:lnTo>
                    <a:pt x="90" y="4951"/>
                  </a:lnTo>
                  <a:lnTo>
                    <a:pt x="0" y="466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21600"/>
                  </a:lnTo>
                  <a:lnTo>
                    <a:pt x="21600" y="21600"/>
                  </a:lnTo>
                </a:path>
              </a:pathLst>
            </a:custGeom>
            <a:solidFill>
              <a:srgbClr val="BEBAA1">
                <a:alpha val="50195"/>
              </a:srgbClr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7" name="Line"/>
            <p:cNvSpPr/>
            <p:nvPr/>
          </p:nvSpPr>
          <p:spPr>
            <a:xfrm>
              <a:off x="0" y="6138862"/>
              <a:ext cx="9159875" cy="27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83" y="2979"/>
                  </a:moveTo>
                  <a:lnTo>
                    <a:pt x="19193" y="3228"/>
                  </a:lnTo>
                  <a:lnTo>
                    <a:pt x="19024" y="3724"/>
                  </a:lnTo>
                  <a:lnTo>
                    <a:pt x="18901" y="4717"/>
                  </a:lnTo>
                  <a:lnTo>
                    <a:pt x="18826" y="5959"/>
                  </a:lnTo>
                  <a:lnTo>
                    <a:pt x="18781" y="6703"/>
                  </a:lnTo>
                  <a:lnTo>
                    <a:pt x="18691" y="8193"/>
                  </a:lnTo>
                  <a:lnTo>
                    <a:pt x="18557" y="10428"/>
                  </a:lnTo>
                  <a:lnTo>
                    <a:pt x="18444" y="12662"/>
                  </a:lnTo>
                  <a:lnTo>
                    <a:pt x="18309" y="14152"/>
                  </a:lnTo>
                  <a:lnTo>
                    <a:pt x="18197" y="14897"/>
                  </a:lnTo>
                  <a:lnTo>
                    <a:pt x="18085" y="15641"/>
                  </a:lnTo>
                  <a:lnTo>
                    <a:pt x="17973" y="16386"/>
                  </a:lnTo>
                  <a:lnTo>
                    <a:pt x="17860" y="16386"/>
                  </a:lnTo>
                  <a:lnTo>
                    <a:pt x="17774" y="16386"/>
                  </a:lnTo>
                  <a:lnTo>
                    <a:pt x="17684" y="15641"/>
                  </a:lnTo>
                  <a:lnTo>
                    <a:pt x="17617" y="14897"/>
                  </a:lnTo>
                  <a:lnTo>
                    <a:pt x="17527" y="14152"/>
                  </a:lnTo>
                  <a:lnTo>
                    <a:pt x="17482" y="13407"/>
                  </a:lnTo>
                  <a:lnTo>
                    <a:pt x="17415" y="12662"/>
                  </a:lnTo>
                  <a:lnTo>
                    <a:pt x="17370" y="11917"/>
                  </a:lnTo>
                  <a:lnTo>
                    <a:pt x="17347" y="10428"/>
                  </a:lnTo>
                  <a:lnTo>
                    <a:pt x="17325" y="9683"/>
                  </a:lnTo>
                  <a:lnTo>
                    <a:pt x="17302" y="8193"/>
                  </a:lnTo>
                  <a:lnTo>
                    <a:pt x="17280" y="6703"/>
                  </a:lnTo>
                  <a:lnTo>
                    <a:pt x="17258" y="5959"/>
                  </a:lnTo>
                  <a:lnTo>
                    <a:pt x="17235" y="5214"/>
                  </a:lnTo>
                  <a:lnTo>
                    <a:pt x="17213" y="4469"/>
                  </a:lnTo>
                  <a:lnTo>
                    <a:pt x="17168" y="3724"/>
                  </a:lnTo>
                  <a:lnTo>
                    <a:pt x="17123" y="2979"/>
                  </a:lnTo>
                  <a:lnTo>
                    <a:pt x="17078" y="2234"/>
                  </a:lnTo>
                  <a:lnTo>
                    <a:pt x="17010" y="2234"/>
                  </a:lnTo>
                  <a:lnTo>
                    <a:pt x="16943" y="2234"/>
                  </a:lnTo>
                  <a:lnTo>
                    <a:pt x="16853" y="2979"/>
                  </a:lnTo>
                  <a:lnTo>
                    <a:pt x="16763" y="3724"/>
                  </a:lnTo>
                  <a:lnTo>
                    <a:pt x="16655" y="4469"/>
                  </a:lnTo>
                  <a:lnTo>
                    <a:pt x="16543" y="5959"/>
                  </a:lnTo>
                  <a:lnTo>
                    <a:pt x="16408" y="7448"/>
                  </a:lnTo>
                  <a:lnTo>
                    <a:pt x="16251" y="8938"/>
                  </a:lnTo>
                  <a:lnTo>
                    <a:pt x="16048" y="11172"/>
                  </a:lnTo>
                  <a:lnTo>
                    <a:pt x="15869" y="11917"/>
                  </a:lnTo>
                  <a:lnTo>
                    <a:pt x="15670" y="13407"/>
                  </a:lnTo>
                  <a:lnTo>
                    <a:pt x="15468" y="14152"/>
                  </a:lnTo>
                  <a:lnTo>
                    <a:pt x="15266" y="14897"/>
                  </a:lnTo>
                  <a:lnTo>
                    <a:pt x="15064" y="14897"/>
                  </a:lnTo>
                  <a:lnTo>
                    <a:pt x="14862" y="14897"/>
                  </a:lnTo>
                  <a:lnTo>
                    <a:pt x="14660" y="14897"/>
                  </a:lnTo>
                  <a:lnTo>
                    <a:pt x="14461" y="14897"/>
                  </a:lnTo>
                  <a:lnTo>
                    <a:pt x="14281" y="14897"/>
                  </a:lnTo>
                  <a:lnTo>
                    <a:pt x="14102" y="14152"/>
                  </a:lnTo>
                  <a:lnTo>
                    <a:pt x="13967" y="13407"/>
                  </a:lnTo>
                  <a:lnTo>
                    <a:pt x="13810" y="11917"/>
                  </a:lnTo>
                  <a:lnTo>
                    <a:pt x="13697" y="11172"/>
                  </a:lnTo>
                  <a:lnTo>
                    <a:pt x="13653" y="10428"/>
                  </a:lnTo>
                  <a:lnTo>
                    <a:pt x="13608" y="9683"/>
                  </a:lnTo>
                  <a:lnTo>
                    <a:pt x="13540" y="8938"/>
                  </a:lnTo>
                  <a:lnTo>
                    <a:pt x="13477" y="7448"/>
                  </a:lnTo>
                  <a:lnTo>
                    <a:pt x="13409" y="7448"/>
                  </a:lnTo>
                  <a:lnTo>
                    <a:pt x="13342" y="6703"/>
                  </a:lnTo>
                  <a:lnTo>
                    <a:pt x="13274" y="6703"/>
                  </a:lnTo>
                  <a:lnTo>
                    <a:pt x="13230" y="6703"/>
                  </a:lnTo>
                  <a:lnTo>
                    <a:pt x="13185" y="7448"/>
                  </a:lnTo>
                  <a:lnTo>
                    <a:pt x="13140" y="7448"/>
                  </a:lnTo>
                  <a:lnTo>
                    <a:pt x="13095" y="8193"/>
                  </a:lnTo>
                  <a:lnTo>
                    <a:pt x="13050" y="8193"/>
                  </a:lnTo>
                  <a:lnTo>
                    <a:pt x="13005" y="9683"/>
                  </a:lnTo>
                  <a:lnTo>
                    <a:pt x="12960" y="10428"/>
                  </a:lnTo>
                  <a:lnTo>
                    <a:pt x="12938" y="10428"/>
                  </a:lnTo>
                  <a:lnTo>
                    <a:pt x="12825" y="11172"/>
                  </a:lnTo>
                  <a:lnTo>
                    <a:pt x="12488" y="11917"/>
                  </a:lnTo>
                  <a:lnTo>
                    <a:pt x="11998" y="13407"/>
                  </a:lnTo>
                  <a:lnTo>
                    <a:pt x="11706" y="14897"/>
                  </a:lnTo>
                  <a:lnTo>
                    <a:pt x="11414" y="16386"/>
                  </a:lnTo>
                  <a:lnTo>
                    <a:pt x="11126" y="17876"/>
                  </a:lnTo>
                  <a:lnTo>
                    <a:pt x="10879" y="18621"/>
                  </a:lnTo>
                  <a:lnTo>
                    <a:pt x="10744" y="18621"/>
                  </a:lnTo>
                  <a:lnTo>
                    <a:pt x="10654" y="18621"/>
                  </a:lnTo>
                  <a:lnTo>
                    <a:pt x="10542" y="18621"/>
                  </a:lnTo>
                  <a:lnTo>
                    <a:pt x="10452" y="18621"/>
                  </a:lnTo>
                  <a:lnTo>
                    <a:pt x="10362" y="17876"/>
                  </a:lnTo>
                  <a:lnTo>
                    <a:pt x="10272" y="17131"/>
                  </a:lnTo>
                  <a:lnTo>
                    <a:pt x="10209" y="16386"/>
                  </a:lnTo>
                  <a:lnTo>
                    <a:pt x="10141" y="15641"/>
                  </a:lnTo>
                  <a:lnTo>
                    <a:pt x="10119" y="11917"/>
                  </a:lnTo>
                  <a:lnTo>
                    <a:pt x="10119" y="9683"/>
                  </a:lnTo>
                  <a:lnTo>
                    <a:pt x="10141" y="5214"/>
                  </a:lnTo>
                  <a:lnTo>
                    <a:pt x="10096" y="4469"/>
                  </a:lnTo>
                  <a:lnTo>
                    <a:pt x="10006" y="5214"/>
                  </a:lnTo>
                  <a:lnTo>
                    <a:pt x="9961" y="7448"/>
                  </a:lnTo>
                  <a:lnTo>
                    <a:pt x="9894" y="8938"/>
                  </a:lnTo>
                  <a:lnTo>
                    <a:pt x="9804" y="11172"/>
                  </a:lnTo>
                  <a:lnTo>
                    <a:pt x="9714" y="12662"/>
                  </a:lnTo>
                  <a:lnTo>
                    <a:pt x="9580" y="14152"/>
                  </a:lnTo>
                  <a:lnTo>
                    <a:pt x="9512" y="14152"/>
                  </a:lnTo>
                  <a:lnTo>
                    <a:pt x="9400" y="14897"/>
                  </a:lnTo>
                  <a:lnTo>
                    <a:pt x="9288" y="15641"/>
                  </a:lnTo>
                  <a:lnTo>
                    <a:pt x="9157" y="15641"/>
                  </a:lnTo>
                  <a:lnTo>
                    <a:pt x="9044" y="16386"/>
                  </a:lnTo>
                  <a:lnTo>
                    <a:pt x="8910" y="15641"/>
                  </a:lnTo>
                  <a:lnTo>
                    <a:pt x="8797" y="14897"/>
                  </a:lnTo>
                  <a:lnTo>
                    <a:pt x="8707" y="13407"/>
                  </a:lnTo>
                  <a:lnTo>
                    <a:pt x="8640" y="12662"/>
                  </a:lnTo>
                  <a:lnTo>
                    <a:pt x="8595" y="11917"/>
                  </a:lnTo>
                  <a:lnTo>
                    <a:pt x="8573" y="11172"/>
                  </a:lnTo>
                  <a:lnTo>
                    <a:pt x="8528" y="10428"/>
                  </a:lnTo>
                  <a:lnTo>
                    <a:pt x="8505" y="9683"/>
                  </a:lnTo>
                  <a:lnTo>
                    <a:pt x="8423" y="7076"/>
                  </a:lnTo>
                  <a:lnTo>
                    <a:pt x="8397" y="4345"/>
                  </a:lnTo>
                  <a:lnTo>
                    <a:pt x="8341" y="2234"/>
                  </a:lnTo>
                  <a:lnTo>
                    <a:pt x="8266" y="2234"/>
                  </a:lnTo>
                  <a:lnTo>
                    <a:pt x="8131" y="2979"/>
                  </a:lnTo>
                  <a:lnTo>
                    <a:pt x="8052" y="4469"/>
                  </a:lnTo>
                  <a:lnTo>
                    <a:pt x="7962" y="6331"/>
                  </a:lnTo>
                  <a:lnTo>
                    <a:pt x="7850" y="7448"/>
                  </a:lnTo>
                  <a:lnTo>
                    <a:pt x="7760" y="8938"/>
                  </a:lnTo>
                  <a:lnTo>
                    <a:pt x="7659" y="10800"/>
                  </a:lnTo>
                  <a:lnTo>
                    <a:pt x="7513" y="12662"/>
                  </a:lnTo>
                  <a:lnTo>
                    <a:pt x="7401" y="14152"/>
                  </a:lnTo>
                  <a:lnTo>
                    <a:pt x="7289" y="14897"/>
                  </a:lnTo>
                  <a:lnTo>
                    <a:pt x="7094" y="14897"/>
                  </a:lnTo>
                  <a:lnTo>
                    <a:pt x="6716" y="14897"/>
                  </a:lnTo>
                  <a:lnTo>
                    <a:pt x="6334" y="14897"/>
                  </a:lnTo>
                  <a:lnTo>
                    <a:pt x="6154" y="14897"/>
                  </a:lnTo>
                  <a:lnTo>
                    <a:pt x="5997" y="14152"/>
                  </a:lnTo>
                  <a:lnTo>
                    <a:pt x="5844" y="13407"/>
                  </a:lnTo>
                  <a:lnTo>
                    <a:pt x="5709" y="12662"/>
                  </a:lnTo>
                  <a:lnTo>
                    <a:pt x="5641" y="12662"/>
                  </a:lnTo>
                  <a:lnTo>
                    <a:pt x="5597" y="11917"/>
                  </a:lnTo>
                  <a:lnTo>
                    <a:pt x="5552" y="11172"/>
                  </a:lnTo>
                  <a:lnTo>
                    <a:pt x="5529" y="10428"/>
                  </a:lnTo>
                  <a:lnTo>
                    <a:pt x="5462" y="9683"/>
                  </a:lnTo>
                  <a:lnTo>
                    <a:pt x="5394" y="8193"/>
                  </a:lnTo>
                  <a:lnTo>
                    <a:pt x="5349" y="7448"/>
                  </a:lnTo>
                  <a:lnTo>
                    <a:pt x="5282" y="7448"/>
                  </a:lnTo>
                  <a:lnTo>
                    <a:pt x="5237" y="6703"/>
                  </a:lnTo>
                  <a:lnTo>
                    <a:pt x="5192" y="6703"/>
                  </a:lnTo>
                  <a:lnTo>
                    <a:pt x="5147" y="6703"/>
                  </a:lnTo>
                  <a:lnTo>
                    <a:pt x="5080" y="6703"/>
                  </a:lnTo>
                  <a:lnTo>
                    <a:pt x="5035" y="6703"/>
                  </a:lnTo>
                  <a:lnTo>
                    <a:pt x="4990" y="7448"/>
                  </a:lnTo>
                  <a:lnTo>
                    <a:pt x="4900" y="8193"/>
                  </a:lnTo>
                  <a:lnTo>
                    <a:pt x="4724" y="10428"/>
                  </a:lnTo>
                  <a:lnTo>
                    <a:pt x="4567" y="12662"/>
                  </a:lnTo>
                  <a:lnTo>
                    <a:pt x="4410" y="14152"/>
                  </a:lnTo>
                  <a:lnTo>
                    <a:pt x="4275" y="15641"/>
                  </a:lnTo>
                  <a:lnTo>
                    <a:pt x="4118" y="17131"/>
                  </a:lnTo>
                  <a:lnTo>
                    <a:pt x="3961" y="18621"/>
                  </a:lnTo>
                  <a:lnTo>
                    <a:pt x="3803" y="19366"/>
                  </a:lnTo>
                  <a:lnTo>
                    <a:pt x="3538" y="20855"/>
                  </a:lnTo>
                  <a:lnTo>
                    <a:pt x="3291" y="21600"/>
                  </a:lnTo>
                  <a:lnTo>
                    <a:pt x="3066" y="21600"/>
                  </a:lnTo>
                  <a:lnTo>
                    <a:pt x="2841" y="20855"/>
                  </a:lnTo>
                  <a:lnTo>
                    <a:pt x="2643" y="20110"/>
                  </a:lnTo>
                  <a:lnTo>
                    <a:pt x="2441" y="18621"/>
                  </a:lnTo>
                  <a:lnTo>
                    <a:pt x="2284" y="17131"/>
                  </a:lnTo>
                  <a:lnTo>
                    <a:pt x="2126" y="15641"/>
                  </a:lnTo>
                  <a:lnTo>
                    <a:pt x="1992" y="14152"/>
                  </a:lnTo>
                  <a:lnTo>
                    <a:pt x="1879" y="12662"/>
                  </a:lnTo>
                  <a:lnTo>
                    <a:pt x="1789" y="11172"/>
                  </a:lnTo>
                  <a:lnTo>
                    <a:pt x="1722" y="9683"/>
                  </a:lnTo>
                  <a:lnTo>
                    <a:pt x="1655" y="8193"/>
                  </a:lnTo>
                  <a:lnTo>
                    <a:pt x="1591" y="6703"/>
                  </a:lnTo>
                  <a:lnTo>
                    <a:pt x="1524" y="5214"/>
                  </a:lnTo>
                  <a:lnTo>
                    <a:pt x="1501" y="5214"/>
                  </a:lnTo>
                  <a:lnTo>
                    <a:pt x="1479" y="5214"/>
                  </a:lnTo>
                  <a:lnTo>
                    <a:pt x="1456" y="5214"/>
                  </a:lnTo>
                  <a:lnTo>
                    <a:pt x="1434" y="5214"/>
                  </a:lnTo>
                  <a:lnTo>
                    <a:pt x="1411" y="5959"/>
                  </a:lnTo>
                  <a:lnTo>
                    <a:pt x="1389" y="6703"/>
                  </a:lnTo>
                  <a:lnTo>
                    <a:pt x="1344" y="8193"/>
                  </a:lnTo>
                  <a:lnTo>
                    <a:pt x="1299" y="9683"/>
                  </a:lnTo>
                  <a:lnTo>
                    <a:pt x="1277" y="10428"/>
                  </a:lnTo>
                  <a:lnTo>
                    <a:pt x="1254" y="11172"/>
                  </a:lnTo>
                  <a:lnTo>
                    <a:pt x="1209" y="12662"/>
                  </a:lnTo>
                  <a:lnTo>
                    <a:pt x="1142" y="13407"/>
                  </a:lnTo>
                  <a:lnTo>
                    <a:pt x="1074" y="14152"/>
                  </a:lnTo>
                  <a:lnTo>
                    <a:pt x="985" y="14897"/>
                  </a:lnTo>
                  <a:lnTo>
                    <a:pt x="895" y="15641"/>
                  </a:lnTo>
                  <a:lnTo>
                    <a:pt x="805" y="16386"/>
                  </a:lnTo>
                  <a:lnTo>
                    <a:pt x="715" y="16386"/>
                  </a:lnTo>
                  <a:lnTo>
                    <a:pt x="625" y="17131"/>
                  </a:lnTo>
                  <a:lnTo>
                    <a:pt x="539" y="17131"/>
                  </a:lnTo>
                  <a:lnTo>
                    <a:pt x="449" y="17131"/>
                  </a:lnTo>
                  <a:lnTo>
                    <a:pt x="337" y="16386"/>
                  </a:lnTo>
                  <a:lnTo>
                    <a:pt x="247" y="16386"/>
                  </a:lnTo>
                  <a:lnTo>
                    <a:pt x="157" y="15641"/>
                  </a:lnTo>
                  <a:lnTo>
                    <a:pt x="90" y="14897"/>
                  </a:lnTo>
                  <a:lnTo>
                    <a:pt x="0" y="14152"/>
                  </a:lnTo>
                  <a:lnTo>
                    <a:pt x="0" y="11917"/>
                  </a:lnTo>
                  <a:lnTo>
                    <a:pt x="90" y="12662"/>
                  </a:lnTo>
                  <a:lnTo>
                    <a:pt x="157" y="13407"/>
                  </a:lnTo>
                  <a:lnTo>
                    <a:pt x="247" y="14152"/>
                  </a:lnTo>
                  <a:lnTo>
                    <a:pt x="337" y="14152"/>
                  </a:lnTo>
                  <a:lnTo>
                    <a:pt x="449" y="14897"/>
                  </a:lnTo>
                  <a:lnTo>
                    <a:pt x="539" y="14897"/>
                  </a:lnTo>
                  <a:lnTo>
                    <a:pt x="625" y="14897"/>
                  </a:lnTo>
                  <a:lnTo>
                    <a:pt x="715" y="14152"/>
                  </a:lnTo>
                  <a:lnTo>
                    <a:pt x="805" y="14152"/>
                  </a:lnTo>
                  <a:lnTo>
                    <a:pt x="895" y="13407"/>
                  </a:lnTo>
                  <a:lnTo>
                    <a:pt x="985" y="12662"/>
                  </a:lnTo>
                  <a:lnTo>
                    <a:pt x="1074" y="11917"/>
                  </a:lnTo>
                  <a:lnTo>
                    <a:pt x="1142" y="11172"/>
                  </a:lnTo>
                  <a:lnTo>
                    <a:pt x="1209" y="10428"/>
                  </a:lnTo>
                  <a:lnTo>
                    <a:pt x="1254" y="8938"/>
                  </a:lnTo>
                  <a:lnTo>
                    <a:pt x="1277" y="8193"/>
                  </a:lnTo>
                  <a:lnTo>
                    <a:pt x="1299" y="7448"/>
                  </a:lnTo>
                  <a:lnTo>
                    <a:pt x="1344" y="5959"/>
                  </a:lnTo>
                  <a:lnTo>
                    <a:pt x="1389" y="4469"/>
                  </a:lnTo>
                  <a:lnTo>
                    <a:pt x="1411" y="3724"/>
                  </a:lnTo>
                  <a:lnTo>
                    <a:pt x="1434" y="2979"/>
                  </a:lnTo>
                  <a:lnTo>
                    <a:pt x="1456" y="2979"/>
                  </a:lnTo>
                  <a:lnTo>
                    <a:pt x="1479" y="2979"/>
                  </a:lnTo>
                  <a:lnTo>
                    <a:pt x="1501" y="2979"/>
                  </a:lnTo>
                  <a:lnTo>
                    <a:pt x="1524" y="2979"/>
                  </a:lnTo>
                  <a:lnTo>
                    <a:pt x="1591" y="4469"/>
                  </a:lnTo>
                  <a:lnTo>
                    <a:pt x="1655" y="5959"/>
                  </a:lnTo>
                  <a:lnTo>
                    <a:pt x="1722" y="7448"/>
                  </a:lnTo>
                  <a:lnTo>
                    <a:pt x="1789" y="8938"/>
                  </a:lnTo>
                  <a:lnTo>
                    <a:pt x="1879" y="10428"/>
                  </a:lnTo>
                  <a:lnTo>
                    <a:pt x="1992" y="11917"/>
                  </a:lnTo>
                  <a:lnTo>
                    <a:pt x="2126" y="13407"/>
                  </a:lnTo>
                  <a:lnTo>
                    <a:pt x="2284" y="14897"/>
                  </a:lnTo>
                  <a:lnTo>
                    <a:pt x="2441" y="16386"/>
                  </a:lnTo>
                  <a:lnTo>
                    <a:pt x="2643" y="17876"/>
                  </a:lnTo>
                  <a:lnTo>
                    <a:pt x="2841" y="18621"/>
                  </a:lnTo>
                  <a:lnTo>
                    <a:pt x="3066" y="19366"/>
                  </a:lnTo>
                  <a:lnTo>
                    <a:pt x="3291" y="19366"/>
                  </a:lnTo>
                  <a:lnTo>
                    <a:pt x="3538" y="18621"/>
                  </a:lnTo>
                  <a:lnTo>
                    <a:pt x="3803" y="17131"/>
                  </a:lnTo>
                  <a:lnTo>
                    <a:pt x="3961" y="16386"/>
                  </a:lnTo>
                  <a:lnTo>
                    <a:pt x="4118" y="14897"/>
                  </a:lnTo>
                  <a:lnTo>
                    <a:pt x="4275" y="13407"/>
                  </a:lnTo>
                  <a:lnTo>
                    <a:pt x="4410" y="11917"/>
                  </a:lnTo>
                  <a:lnTo>
                    <a:pt x="4567" y="10428"/>
                  </a:lnTo>
                  <a:lnTo>
                    <a:pt x="4724" y="8193"/>
                  </a:lnTo>
                  <a:lnTo>
                    <a:pt x="4900" y="5959"/>
                  </a:lnTo>
                  <a:lnTo>
                    <a:pt x="4990" y="5214"/>
                  </a:lnTo>
                  <a:lnTo>
                    <a:pt x="5035" y="4469"/>
                  </a:lnTo>
                  <a:lnTo>
                    <a:pt x="5080" y="4469"/>
                  </a:lnTo>
                  <a:lnTo>
                    <a:pt x="5147" y="4469"/>
                  </a:lnTo>
                  <a:lnTo>
                    <a:pt x="5192" y="4469"/>
                  </a:lnTo>
                  <a:lnTo>
                    <a:pt x="5237" y="4469"/>
                  </a:lnTo>
                  <a:lnTo>
                    <a:pt x="5282" y="5214"/>
                  </a:lnTo>
                  <a:lnTo>
                    <a:pt x="5349" y="5214"/>
                  </a:lnTo>
                  <a:lnTo>
                    <a:pt x="5394" y="5959"/>
                  </a:lnTo>
                  <a:lnTo>
                    <a:pt x="5462" y="7448"/>
                  </a:lnTo>
                  <a:lnTo>
                    <a:pt x="5529" y="8193"/>
                  </a:lnTo>
                  <a:lnTo>
                    <a:pt x="5552" y="8938"/>
                  </a:lnTo>
                  <a:lnTo>
                    <a:pt x="5597" y="9683"/>
                  </a:lnTo>
                  <a:lnTo>
                    <a:pt x="5641" y="10428"/>
                  </a:lnTo>
                  <a:lnTo>
                    <a:pt x="5709" y="10428"/>
                  </a:lnTo>
                  <a:lnTo>
                    <a:pt x="5844" y="11172"/>
                  </a:lnTo>
                  <a:lnTo>
                    <a:pt x="5997" y="11917"/>
                  </a:lnTo>
                  <a:lnTo>
                    <a:pt x="6154" y="12662"/>
                  </a:lnTo>
                  <a:lnTo>
                    <a:pt x="6334" y="12662"/>
                  </a:lnTo>
                  <a:lnTo>
                    <a:pt x="6716" y="12662"/>
                  </a:lnTo>
                  <a:lnTo>
                    <a:pt x="7094" y="12662"/>
                  </a:lnTo>
                  <a:lnTo>
                    <a:pt x="7255" y="12662"/>
                  </a:lnTo>
                  <a:lnTo>
                    <a:pt x="7378" y="11917"/>
                  </a:lnTo>
                  <a:lnTo>
                    <a:pt x="7558" y="9559"/>
                  </a:lnTo>
                  <a:lnTo>
                    <a:pt x="7723" y="7076"/>
                  </a:lnTo>
                  <a:lnTo>
                    <a:pt x="7903" y="4717"/>
                  </a:lnTo>
                  <a:lnTo>
                    <a:pt x="8030" y="2234"/>
                  </a:lnTo>
                  <a:lnTo>
                    <a:pt x="8131" y="1117"/>
                  </a:lnTo>
                  <a:lnTo>
                    <a:pt x="8243" y="0"/>
                  </a:lnTo>
                  <a:lnTo>
                    <a:pt x="8367" y="372"/>
                  </a:lnTo>
                  <a:lnTo>
                    <a:pt x="8423" y="2979"/>
                  </a:lnTo>
                  <a:lnTo>
                    <a:pt x="8468" y="6331"/>
                  </a:lnTo>
                  <a:lnTo>
                    <a:pt x="8573" y="8938"/>
                  </a:lnTo>
                  <a:lnTo>
                    <a:pt x="8595" y="9683"/>
                  </a:lnTo>
                  <a:lnTo>
                    <a:pt x="8640" y="10428"/>
                  </a:lnTo>
                  <a:lnTo>
                    <a:pt x="8707" y="11172"/>
                  </a:lnTo>
                  <a:lnTo>
                    <a:pt x="8797" y="12662"/>
                  </a:lnTo>
                  <a:lnTo>
                    <a:pt x="8910" y="13407"/>
                  </a:lnTo>
                  <a:lnTo>
                    <a:pt x="9044" y="14152"/>
                  </a:lnTo>
                  <a:lnTo>
                    <a:pt x="9157" y="13407"/>
                  </a:lnTo>
                  <a:lnTo>
                    <a:pt x="9288" y="13407"/>
                  </a:lnTo>
                  <a:lnTo>
                    <a:pt x="9400" y="12662"/>
                  </a:lnTo>
                  <a:lnTo>
                    <a:pt x="9512" y="11917"/>
                  </a:lnTo>
                  <a:lnTo>
                    <a:pt x="9580" y="11917"/>
                  </a:lnTo>
                  <a:lnTo>
                    <a:pt x="9714" y="10428"/>
                  </a:lnTo>
                  <a:lnTo>
                    <a:pt x="9804" y="8938"/>
                  </a:lnTo>
                  <a:lnTo>
                    <a:pt x="9894" y="6703"/>
                  </a:lnTo>
                  <a:lnTo>
                    <a:pt x="9961" y="5214"/>
                  </a:lnTo>
                  <a:lnTo>
                    <a:pt x="10006" y="2979"/>
                  </a:lnTo>
                  <a:lnTo>
                    <a:pt x="10096" y="2234"/>
                  </a:lnTo>
                  <a:lnTo>
                    <a:pt x="10164" y="2979"/>
                  </a:lnTo>
                  <a:lnTo>
                    <a:pt x="10164" y="5959"/>
                  </a:lnTo>
                  <a:lnTo>
                    <a:pt x="10141" y="9683"/>
                  </a:lnTo>
                  <a:lnTo>
                    <a:pt x="10141" y="13407"/>
                  </a:lnTo>
                  <a:lnTo>
                    <a:pt x="10209" y="14152"/>
                  </a:lnTo>
                  <a:lnTo>
                    <a:pt x="10272" y="14897"/>
                  </a:lnTo>
                  <a:lnTo>
                    <a:pt x="10362" y="15641"/>
                  </a:lnTo>
                  <a:lnTo>
                    <a:pt x="10452" y="16386"/>
                  </a:lnTo>
                  <a:lnTo>
                    <a:pt x="10542" y="16386"/>
                  </a:lnTo>
                  <a:lnTo>
                    <a:pt x="10654" y="16386"/>
                  </a:lnTo>
                  <a:lnTo>
                    <a:pt x="10744" y="16386"/>
                  </a:lnTo>
                  <a:lnTo>
                    <a:pt x="10879" y="16386"/>
                  </a:lnTo>
                  <a:lnTo>
                    <a:pt x="11126" y="15641"/>
                  </a:lnTo>
                  <a:lnTo>
                    <a:pt x="11414" y="14152"/>
                  </a:lnTo>
                  <a:lnTo>
                    <a:pt x="11706" y="12662"/>
                  </a:lnTo>
                  <a:lnTo>
                    <a:pt x="11998" y="11172"/>
                  </a:lnTo>
                  <a:lnTo>
                    <a:pt x="12488" y="9683"/>
                  </a:lnTo>
                  <a:lnTo>
                    <a:pt x="12825" y="8938"/>
                  </a:lnTo>
                  <a:lnTo>
                    <a:pt x="12938" y="8193"/>
                  </a:lnTo>
                  <a:lnTo>
                    <a:pt x="12960" y="8193"/>
                  </a:lnTo>
                  <a:lnTo>
                    <a:pt x="13005" y="7448"/>
                  </a:lnTo>
                  <a:lnTo>
                    <a:pt x="13050" y="5959"/>
                  </a:lnTo>
                  <a:lnTo>
                    <a:pt x="13095" y="5959"/>
                  </a:lnTo>
                  <a:lnTo>
                    <a:pt x="13140" y="5214"/>
                  </a:lnTo>
                  <a:lnTo>
                    <a:pt x="13185" y="5214"/>
                  </a:lnTo>
                  <a:lnTo>
                    <a:pt x="13230" y="4469"/>
                  </a:lnTo>
                  <a:lnTo>
                    <a:pt x="13274" y="4469"/>
                  </a:lnTo>
                  <a:lnTo>
                    <a:pt x="13342" y="4469"/>
                  </a:lnTo>
                  <a:lnTo>
                    <a:pt x="13409" y="5214"/>
                  </a:lnTo>
                  <a:lnTo>
                    <a:pt x="13477" y="5214"/>
                  </a:lnTo>
                  <a:lnTo>
                    <a:pt x="13540" y="6703"/>
                  </a:lnTo>
                  <a:lnTo>
                    <a:pt x="13608" y="7448"/>
                  </a:lnTo>
                  <a:lnTo>
                    <a:pt x="13653" y="8193"/>
                  </a:lnTo>
                  <a:lnTo>
                    <a:pt x="13697" y="8938"/>
                  </a:lnTo>
                  <a:lnTo>
                    <a:pt x="13810" y="9683"/>
                  </a:lnTo>
                  <a:lnTo>
                    <a:pt x="13967" y="11172"/>
                  </a:lnTo>
                  <a:lnTo>
                    <a:pt x="14102" y="11917"/>
                  </a:lnTo>
                  <a:lnTo>
                    <a:pt x="14281" y="12662"/>
                  </a:lnTo>
                  <a:lnTo>
                    <a:pt x="14461" y="12662"/>
                  </a:lnTo>
                  <a:lnTo>
                    <a:pt x="14660" y="12662"/>
                  </a:lnTo>
                  <a:lnTo>
                    <a:pt x="14862" y="12662"/>
                  </a:lnTo>
                  <a:lnTo>
                    <a:pt x="15064" y="12662"/>
                  </a:lnTo>
                  <a:lnTo>
                    <a:pt x="15266" y="12662"/>
                  </a:lnTo>
                  <a:lnTo>
                    <a:pt x="15468" y="11917"/>
                  </a:lnTo>
                  <a:lnTo>
                    <a:pt x="15670" y="11172"/>
                  </a:lnTo>
                  <a:lnTo>
                    <a:pt x="15869" y="9683"/>
                  </a:lnTo>
                  <a:lnTo>
                    <a:pt x="16048" y="8938"/>
                  </a:lnTo>
                  <a:lnTo>
                    <a:pt x="16251" y="6703"/>
                  </a:lnTo>
                  <a:lnTo>
                    <a:pt x="16408" y="5214"/>
                  </a:lnTo>
                  <a:lnTo>
                    <a:pt x="16543" y="3724"/>
                  </a:lnTo>
                  <a:lnTo>
                    <a:pt x="16655" y="2234"/>
                  </a:lnTo>
                  <a:lnTo>
                    <a:pt x="16763" y="1490"/>
                  </a:lnTo>
                  <a:lnTo>
                    <a:pt x="16853" y="745"/>
                  </a:lnTo>
                  <a:lnTo>
                    <a:pt x="16943" y="0"/>
                  </a:lnTo>
                  <a:lnTo>
                    <a:pt x="17010" y="0"/>
                  </a:lnTo>
                  <a:lnTo>
                    <a:pt x="17078" y="0"/>
                  </a:lnTo>
                  <a:lnTo>
                    <a:pt x="17123" y="745"/>
                  </a:lnTo>
                  <a:lnTo>
                    <a:pt x="17168" y="1490"/>
                  </a:lnTo>
                  <a:lnTo>
                    <a:pt x="17213" y="2234"/>
                  </a:lnTo>
                  <a:lnTo>
                    <a:pt x="17235" y="2979"/>
                  </a:lnTo>
                  <a:lnTo>
                    <a:pt x="17258" y="3724"/>
                  </a:lnTo>
                  <a:lnTo>
                    <a:pt x="17280" y="4469"/>
                  </a:lnTo>
                  <a:lnTo>
                    <a:pt x="17302" y="5959"/>
                  </a:lnTo>
                  <a:lnTo>
                    <a:pt x="17325" y="7448"/>
                  </a:lnTo>
                  <a:lnTo>
                    <a:pt x="17347" y="8193"/>
                  </a:lnTo>
                  <a:lnTo>
                    <a:pt x="17370" y="9683"/>
                  </a:lnTo>
                  <a:lnTo>
                    <a:pt x="17415" y="10428"/>
                  </a:lnTo>
                  <a:lnTo>
                    <a:pt x="17482" y="11172"/>
                  </a:lnTo>
                  <a:lnTo>
                    <a:pt x="17527" y="11917"/>
                  </a:lnTo>
                  <a:lnTo>
                    <a:pt x="17617" y="12662"/>
                  </a:lnTo>
                  <a:lnTo>
                    <a:pt x="17684" y="13407"/>
                  </a:lnTo>
                  <a:lnTo>
                    <a:pt x="17774" y="14152"/>
                  </a:lnTo>
                  <a:lnTo>
                    <a:pt x="17860" y="14152"/>
                  </a:lnTo>
                  <a:lnTo>
                    <a:pt x="17973" y="14152"/>
                  </a:lnTo>
                  <a:lnTo>
                    <a:pt x="18085" y="13407"/>
                  </a:lnTo>
                  <a:lnTo>
                    <a:pt x="18197" y="12662"/>
                  </a:lnTo>
                  <a:lnTo>
                    <a:pt x="18309" y="11917"/>
                  </a:lnTo>
                  <a:lnTo>
                    <a:pt x="18444" y="10428"/>
                  </a:lnTo>
                  <a:lnTo>
                    <a:pt x="18557" y="8193"/>
                  </a:lnTo>
                  <a:lnTo>
                    <a:pt x="18691" y="5959"/>
                  </a:lnTo>
                  <a:lnTo>
                    <a:pt x="18781" y="4469"/>
                  </a:lnTo>
                  <a:lnTo>
                    <a:pt x="18826" y="3724"/>
                  </a:lnTo>
                  <a:lnTo>
                    <a:pt x="18946" y="2979"/>
                  </a:lnTo>
                  <a:lnTo>
                    <a:pt x="19058" y="2110"/>
                  </a:lnTo>
                  <a:lnTo>
                    <a:pt x="19159" y="1738"/>
                  </a:lnTo>
                  <a:lnTo>
                    <a:pt x="19260" y="1117"/>
                  </a:lnTo>
                  <a:lnTo>
                    <a:pt x="19373" y="1117"/>
                  </a:lnTo>
                  <a:lnTo>
                    <a:pt x="19462" y="993"/>
                  </a:lnTo>
                  <a:lnTo>
                    <a:pt x="19537" y="1117"/>
                  </a:lnTo>
                  <a:lnTo>
                    <a:pt x="19608" y="1117"/>
                  </a:lnTo>
                  <a:lnTo>
                    <a:pt x="19683" y="1366"/>
                  </a:lnTo>
                  <a:lnTo>
                    <a:pt x="19766" y="1117"/>
                  </a:lnTo>
                  <a:lnTo>
                    <a:pt x="19856" y="1366"/>
                  </a:lnTo>
                  <a:lnTo>
                    <a:pt x="19942" y="993"/>
                  </a:lnTo>
                  <a:lnTo>
                    <a:pt x="20031" y="993"/>
                  </a:lnTo>
                  <a:lnTo>
                    <a:pt x="20177" y="1117"/>
                  </a:lnTo>
                  <a:lnTo>
                    <a:pt x="20346" y="2979"/>
                  </a:lnTo>
                  <a:lnTo>
                    <a:pt x="20391" y="3724"/>
                  </a:lnTo>
                  <a:lnTo>
                    <a:pt x="20413" y="4469"/>
                  </a:lnTo>
                  <a:lnTo>
                    <a:pt x="20413" y="5214"/>
                  </a:lnTo>
                  <a:lnTo>
                    <a:pt x="20436" y="5959"/>
                  </a:lnTo>
                  <a:lnTo>
                    <a:pt x="20436" y="6703"/>
                  </a:lnTo>
                  <a:lnTo>
                    <a:pt x="20436" y="7448"/>
                  </a:lnTo>
                  <a:lnTo>
                    <a:pt x="20436" y="8193"/>
                  </a:lnTo>
                  <a:lnTo>
                    <a:pt x="20458" y="8193"/>
                  </a:lnTo>
                  <a:lnTo>
                    <a:pt x="20458" y="8938"/>
                  </a:lnTo>
                  <a:lnTo>
                    <a:pt x="20503" y="8938"/>
                  </a:lnTo>
                  <a:lnTo>
                    <a:pt x="20548" y="9683"/>
                  </a:lnTo>
                  <a:lnTo>
                    <a:pt x="20593" y="10428"/>
                  </a:lnTo>
                  <a:lnTo>
                    <a:pt x="20660" y="10428"/>
                  </a:lnTo>
                  <a:lnTo>
                    <a:pt x="20795" y="11172"/>
                  </a:lnTo>
                  <a:lnTo>
                    <a:pt x="20975" y="11172"/>
                  </a:lnTo>
                  <a:lnTo>
                    <a:pt x="21173" y="11172"/>
                  </a:lnTo>
                  <a:lnTo>
                    <a:pt x="21375" y="10428"/>
                  </a:lnTo>
                  <a:lnTo>
                    <a:pt x="21488" y="9683"/>
                  </a:lnTo>
                  <a:lnTo>
                    <a:pt x="21600" y="8938"/>
                  </a:lnTo>
                  <a:lnTo>
                    <a:pt x="21600" y="11172"/>
                  </a:lnTo>
                  <a:lnTo>
                    <a:pt x="21600" y="11172"/>
                  </a:lnTo>
                  <a:lnTo>
                    <a:pt x="21488" y="11917"/>
                  </a:lnTo>
                  <a:lnTo>
                    <a:pt x="21375" y="12662"/>
                  </a:lnTo>
                  <a:lnTo>
                    <a:pt x="21173" y="13407"/>
                  </a:lnTo>
                  <a:lnTo>
                    <a:pt x="20975" y="13407"/>
                  </a:lnTo>
                  <a:lnTo>
                    <a:pt x="20795" y="13407"/>
                  </a:lnTo>
                  <a:lnTo>
                    <a:pt x="20660" y="12662"/>
                  </a:lnTo>
                  <a:lnTo>
                    <a:pt x="20593" y="12662"/>
                  </a:lnTo>
                  <a:lnTo>
                    <a:pt x="20548" y="11917"/>
                  </a:lnTo>
                  <a:lnTo>
                    <a:pt x="20503" y="11172"/>
                  </a:lnTo>
                  <a:lnTo>
                    <a:pt x="20458" y="11172"/>
                  </a:lnTo>
                  <a:lnTo>
                    <a:pt x="20458" y="10428"/>
                  </a:lnTo>
                  <a:lnTo>
                    <a:pt x="20436" y="10428"/>
                  </a:lnTo>
                  <a:lnTo>
                    <a:pt x="20436" y="9683"/>
                  </a:lnTo>
                  <a:lnTo>
                    <a:pt x="20436" y="8938"/>
                  </a:lnTo>
                  <a:lnTo>
                    <a:pt x="20436" y="8193"/>
                  </a:lnTo>
                  <a:lnTo>
                    <a:pt x="20413" y="7448"/>
                  </a:lnTo>
                  <a:lnTo>
                    <a:pt x="20413" y="6703"/>
                  </a:lnTo>
                  <a:lnTo>
                    <a:pt x="20391" y="5959"/>
                  </a:lnTo>
                  <a:lnTo>
                    <a:pt x="20346" y="5214"/>
                  </a:lnTo>
                  <a:lnTo>
                    <a:pt x="20323" y="4469"/>
                  </a:lnTo>
                  <a:lnTo>
                    <a:pt x="20301" y="4469"/>
                  </a:lnTo>
                  <a:lnTo>
                    <a:pt x="20234" y="3724"/>
                  </a:lnTo>
                  <a:lnTo>
                    <a:pt x="20189" y="3724"/>
                  </a:lnTo>
                  <a:lnTo>
                    <a:pt x="20103" y="2855"/>
                  </a:lnTo>
                  <a:lnTo>
                    <a:pt x="20013" y="2979"/>
                  </a:lnTo>
                  <a:lnTo>
                    <a:pt x="19934" y="3352"/>
                  </a:lnTo>
                  <a:lnTo>
                    <a:pt x="19833" y="3600"/>
                  </a:lnTo>
                  <a:lnTo>
                    <a:pt x="19728" y="3600"/>
                  </a:lnTo>
                  <a:lnTo>
                    <a:pt x="19642" y="3228"/>
                  </a:lnTo>
                  <a:lnTo>
                    <a:pt x="19537" y="2979"/>
                  </a:lnTo>
                  <a:lnTo>
                    <a:pt x="19462" y="2607"/>
                  </a:lnTo>
                  <a:lnTo>
                    <a:pt x="19369" y="2979"/>
                  </a:lnTo>
                </a:path>
              </a:pathLst>
            </a:custGeom>
            <a:gradFill flip="none" rotWithShape="1">
              <a:gsLst>
                <a:gs pos="0">
                  <a:srgbClr val="BEBAA1"/>
                </a:gs>
                <a:gs pos="50000">
                  <a:srgbClr val="BFBCA4"/>
                </a:gs>
                <a:gs pos="100000">
                  <a:srgbClr val="BEBAA1"/>
                </a:gs>
              </a:gsLst>
              <a:lin ang="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269" name="Title Text"/>
          <p:cNvSpPr txBox="1"/>
          <p:nvPr>
            <p:ph type="title"/>
          </p:nvPr>
        </p:nvSpPr>
        <p:spPr>
          <a:xfrm>
            <a:off x="457200" y="95250"/>
            <a:ext cx="8229600" cy="1504950"/>
          </a:xfrm>
          <a:prstGeom prst="rect">
            <a:avLst/>
          </a:prstGeom>
        </p:spPr>
        <p:txBody>
          <a:bodyPr/>
          <a:lstStyle>
            <a:lvl1pPr marL="40639" marR="40639" algn="ctr"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0" name="Body Level One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>
            <a:lvl1pPr marL="383540" marR="40639" indent="-342900">
              <a:lnSpc>
                <a:spcPct val="100000"/>
              </a:lnSpc>
              <a:buClr>
                <a:srgbClr val="797BAA"/>
              </a:buClr>
              <a:buSzPct val="80000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  <a:lvl2pPr marL="783590" marR="40639">
              <a:buClr>
                <a:srgbClr val="A27292"/>
              </a:buClr>
              <a:buSzPct val="80000"/>
              <a:buFontTx/>
              <a:buChar char="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2pPr>
            <a:lvl3pPr marL="1183639" marR="40639">
              <a:buClr>
                <a:srgbClr val="000000"/>
              </a:buClr>
              <a:buSzPct val="80000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3pPr>
            <a:lvl4pPr marL="1640839" marR="40639" indent="-228600">
              <a:buClr>
                <a:srgbClr val="797BAA"/>
              </a:buClr>
              <a:buSzPct val="80000"/>
              <a:buFontTx/>
              <a:buChar char="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4pPr>
            <a:lvl5pPr marL="2098039" marR="40639">
              <a:buClr>
                <a:srgbClr val="000000"/>
              </a:buClr>
              <a:buSzPct val="80000"/>
              <a:buFontTx/>
              <a:buChar char="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1" name="Slide Number"/>
          <p:cNvSpPr txBox="1"/>
          <p:nvPr>
            <p:ph type="sldNum" sz="quarter" idx="2"/>
          </p:nvPr>
        </p:nvSpPr>
        <p:spPr>
          <a:xfrm>
            <a:off x="7493520" y="6243637"/>
            <a:ext cx="252960" cy="254001"/>
          </a:xfrm>
          <a:prstGeom prst="rect">
            <a:avLst/>
          </a:prstGeom>
        </p:spPr>
        <p:txBody>
          <a:bodyPr lIns="50800" tIns="50800" rIns="50800" bIns="50800" anchor="t"/>
          <a:lstStyle>
            <a:lvl1pPr>
              <a:defRPr sz="1000">
                <a:solidFill>
                  <a:srgbClr val="000000"/>
                </a:solidFill>
                <a:effectLst>
                  <a:outerShdw sx="100000" sy="100000" kx="0" ky="0" algn="b" rotWithShape="0" blurRad="12700" dist="25400" dir="270000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Океан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itle Text"/>
          <p:cNvSpPr txBox="1"/>
          <p:nvPr>
            <p:ph type="title"/>
          </p:nvPr>
        </p:nvSpPr>
        <p:spPr>
          <a:xfrm>
            <a:off x="457200" y="63500"/>
            <a:ext cx="8229600" cy="1841500"/>
          </a:xfrm>
          <a:prstGeom prst="rect">
            <a:avLst/>
          </a:prstGeom>
        </p:spPr>
        <p:txBody>
          <a:bodyPr/>
          <a:lstStyle>
            <a:lvl1pPr marL="40639" marR="40639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9" name="Body Level One…"/>
          <p:cNvSpPr txBox="1"/>
          <p:nvPr>
            <p:ph type="body" idx="1"/>
          </p:nvPr>
        </p:nvSpPr>
        <p:spPr>
          <a:xfrm>
            <a:off x="457200" y="1905000"/>
            <a:ext cx="8229600" cy="4953000"/>
          </a:xfrm>
          <a:prstGeom prst="rect">
            <a:avLst/>
          </a:prstGeom>
        </p:spPr>
        <p:txBody>
          <a:bodyPr/>
          <a:lstStyle>
            <a:lvl1pPr marL="383540" marR="40639" indent="-342900">
              <a:lnSpc>
                <a:spcPct val="100000"/>
              </a:lnSpc>
              <a:buClr>
                <a:srgbClr val="FFD300"/>
              </a:buClr>
              <a:buSzPct val="120000"/>
              <a:buFont typeface="Tahoma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1pPr>
            <a:lvl2pPr marL="783590" marR="40639">
              <a:buFont typeface="Tahoma"/>
              <a:defRPr>
                <a:latin typeface="Tahoma"/>
                <a:ea typeface="Tahoma"/>
                <a:cs typeface="Tahoma"/>
                <a:sym typeface="Tahoma"/>
              </a:defRPr>
            </a:lvl2pPr>
            <a:lvl3pPr marL="1183639" marR="40639">
              <a:buClr>
                <a:srgbClr val="FFD300"/>
              </a:buClr>
              <a:buSzPct val="120000"/>
              <a:buFont typeface="Tahoma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3pPr>
            <a:lvl4pPr marL="1640839" marR="40639" indent="-228600">
              <a:buFont typeface="Tahoma"/>
              <a:defRPr>
                <a:latin typeface="Tahoma"/>
                <a:ea typeface="Tahoma"/>
                <a:cs typeface="Tahoma"/>
                <a:sym typeface="Tahoma"/>
              </a:defRPr>
            </a:lvl4pPr>
            <a:lvl5pPr marL="2098039" marR="40639">
              <a:buClr>
                <a:srgbClr val="FFD300"/>
              </a:buClr>
              <a:buSzPct val="80000"/>
              <a:buFontTx/>
              <a:buChar char=""/>
              <a:defRPr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0" name="Slide Number"/>
          <p:cNvSpPr txBox="1"/>
          <p:nvPr>
            <p:ph type="sldNum" sz="quarter" idx="2"/>
          </p:nvPr>
        </p:nvSpPr>
        <p:spPr>
          <a:xfrm>
            <a:off x="7463966" y="6422491"/>
            <a:ext cx="312068" cy="298985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Глобус">
    <p:bg>
      <p:bgPr>
        <a:gradFill flip="none" rotWithShape="1">
          <a:gsLst>
            <a:gs pos="0">
              <a:srgbClr val="003763"/>
            </a:gs>
            <a:gs pos="100000">
              <a:srgbClr val="007DD6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roup"/>
          <p:cNvGrpSpPr/>
          <p:nvPr/>
        </p:nvGrpSpPr>
        <p:grpSpPr>
          <a:xfrm>
            <a:off x="1587" y="0"/>
            <a:ext cx="9148763" cy="6851650"/>
            <a:chOff x="0" y="0"/>
            <a:chExt cx="9148762" cy="6851650"/>
          </a:xfrm>
        </p:grpSpPr>
        <p:sp>
          <p:nvSpPr>
            <p:cNvPr id="287" name="Shape"/>
            <p:cNvSpPr/>
            <p:nvPr/>
          </p:nvSpPr>
          <p:spPr>
            <a:xfrm>
              <a:off x="8007350" y="4168775"/>
              <a:ext cx="1141413" cy="2682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920"/>
                  </a:moveTo>
                  <a:lnTo>
                    <a:pt x="21600" y="0"/>
                  </a:lnTo>
                  <a:lnTo>
                    <a:pt x="21058" y="1291"/>
                  </a:lnTo>
                  <a:lnTo>
                    <a:pt x="20335" y="2671"/>
                  </a:lnTo>
                  <a:lnTo>
                    <a:pt x="18889" y="4972"/>
                  </a:lnTo>
                  <a:lnTo>
                    <a:pt x="17292" y="7272"/>
                  </a:lnTo>
                  <a:lnTo>
                    <a:pt x="15123" y="9573"/>
                  </a:lnTo>
                  <a:lnTo>
                    <a:pt x="12773" y="11950"/>
                  </a:lnTo>
                  <a:lnTo>
                    <a:pt x="10062" y="14328"/>
                  </a:lnTo>
                  <a:lnTo>
                    <a:pt x="7019" y="16769"/>
                  </a:lnTo>
                  <a:lnTo>
                    <a:pt x="3766" y="19146"/>
                  </a:lnTo>
                  <a:lnTo>
                    <a:pt x="0" y="21600"/>
                  </a:lnTo>
                  <a:lnTo>
                    <a:pt x="331" y="21600"/>
                  </a:lnTo>
                  <a:lnTo>
                    <a:pt x="4127" y="19146"/>
                  </a:lnTo>
                  <a:lnTo>
                    <a:pt x="7381" y="16769"/>
                  </a:lnTo>
                  <a:lnTo>
                    <a:pt x="10423" y="14328"/>
                  </a:lnTo>
                  <a:lnTo>
                    <a:pt x="13135" y="11950"/>
                  </a:lnTo>
                  <a:lnTo>
                    <a:pt x="15485" y="9573"/>
                  </a:lnTo>
                  <a:lnTo>
                    <a:pt x="17623" y="7272"/>
                  </a:lnTo>
                  <a:lnTo>
                    <a:pt x="19250" y="4972"/>
                  </a:lnTo>
                  <a:lnTo>
                    <a:pt x="20696" y="2671"/>
                  </a:lnTo>
                  <a:lnTo>
                    <a:pt x="21238" y="1828"/>
                  </a:lnTo>
                  <a:lnTo>
                    <a:pt x="21600" y="920"/>
                  </a:lnTo>
                  <a:lnTo>
                    <a:pt x="21600" y="92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315A"/>
                </a:gs>
                <a:gs pos="100000">
                  <a:srgbClr val="004E89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8" name="Shape"/>
            <p:cNvSpPr/>
            <p:nvPr/>
          </p:nvSpPr>
          <p:spPr>
            <a:xfrm>
              <a:off x="8548687" y="6022975"/>
              <a:ext cx="600076" cy="828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787" y="5462"/>
                  </a:lnTo>
                  <a:lnTo>
                    <a:pt x="11688" y="10924"/>
                  </a:lnTo>
                  <a:lnTo>
                    <a:pt x="5844" y="16386"/>
                  </a:lnTo>
                  <a:lnTo>
                    <a:pt x="0" y="21600"/>
                  </a:lnTo>
                  <a:lnTo>
                    <a:pt x="688" y="21600"/>
                  </a:lnTo>
                  <a:lnTo>
                    <a:pt x="6532" y="16634"/>
                  </a:lnTo>
                  <a:lnTo>
                    <a:pt x="11688" y="11669"/>
                  </a:lnTo>
                  <a:lnTo>
                    <a:pt x="21600" y="993"/>
                  </a:lnTo>
                  <a:lnTo>
                    <a:pt x="21600" y="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315A"/>
                </a:gs>
                <a:gs pos="100000">
                  <a:srgbClr val="004E89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9" name="Shape"/>
            <p:cNvSpPr/>
            <p:nvPr/>
          </p:nvSpPr>
          <p:spPr>
            <a:xfrm>
              <a:off x="9015412" y="6689725"/>
              <a:ext cx="133351" cy="161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4629" y="21600"/>
                  </a:lnTo>
                  <a:lnTo>
                    <a:pt x="12343" y="12706"/>
                  </a:lnTo>
                  <a:lnTo>
                    <a:pt x="21600" y="5082"/>
                  </a:lnTo>
                  <a:lnTo>
                    <a:pt x="21600" y="0"/>
                  </a:lnTo>
                  <a:lnTo>
                    <a:pt x="10800" y="11435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315A"/>
                </a:gs>
                <a:gs pos="100000">
                  <a:srgbClr val="004E89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grpSp>
          <p:nvGrpSpPr>
            <p:cNvPr id="303" name="Group"/>
            <p:cNvGrpSpPr/>
            <p:nvPr/>
          </p:nvGrpSpPr>
          <p:grpSpPr>
            <a:xfrm>
              <a:off x="455612" y="0"/>
              <a:ext cx="8093076" cy="6851650"/>
              <a:chOff x="0" y="0"/>
              <a:chExt cx="8093075" cy="6851650"/>
            </a:xfrm>
          </p:grpSpPr>
          <p:sp>
            <p:nvSpPr>
              <p:cNvPr id="290" name="Shape"/>
              <p:cNvSpPr/>
              <p:nvPr/>
            </p:nvSpPr>
            <p:spPr>
              <a:xfrm>
                <a:off x="3970337" y="0"/>
                <a:ext cx="114301" cy="6851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000" y="21600"/>
                    </a:lnTo>
                    <a:lnTo>
                      <a:pt x="21600" y="21600"/>
                    </a:lnTo>
                    <a:lnTo>
                      <a:pt x="360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589A"/>
                  </a:gs>
                  <a:gs pos="100000">
                    <a:srgbClr val="007DD6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91" name="Shape"/>
              <p:cNvSpPr/>
              <p:nvPr/>
            </p:nvSpPr>
            <p:spPr>
              <a:xfrm>
                <a:off x="4446587" y="0"/>
                <a:ext cx="276226" cy="6851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979" y="0"/>
                    </a:moveTo>
                    <a:lnTo>
                      <a:pt x="1490" y="0"/>
                    </a:lnTo>
                    <a:lnTo>
                      <a:pt x="5214" y="1081"/>
                    </a:lnTo>
                    <a:lnTo>
                      <a:pt x="8938" y="2222"/>
                    </a:lnTo>
                    <a:lnTo>
                      <a:pt x="11917" y="3448"/>
                    </a:lnTo>
                    <a:lnTo>
                      <a:pt x="14897" y="4739"/>
                    </a:lnTo>
                    <a:lnTo>
                      <a:pt x="16386" y="6061"/>
                    </a:lnTo>
                    <a:lnTo>
                      <a:pt x="18621" y="7442"/>
                    </a:lnTo>
                    <a:lnTo>
                      <a:pt x="19366" y="8848"/>
                    </a:lnTo>
                    <a:lnTo>
                      <a:pt x="20110" y="10320"/>
                    </a:lnTo>
                    <a:lnTo>
                      <a:pt x="19366" y="13232"/>
                    </a:lnTo>
                    <a:lnTo>
                      <a:pt x="15641" y="16140"/>
                    </a:lnTo>
                    <a:lnTo>
                      <a:pt x="13407" y="17551"/>
                    </a:lnTo>
                    <a:lnTo>
                      <a:pt x="9683" y="18958"/>
                    </a:lnTo>
                    <a:lnTo>
                      <a:pt x="5214" y="20309"/>
                    </a:lnTo>
                    <a:lnTo>
                      <a:pt x="0" y="21600"/>
                    </a:lnTo>
                    <a:lnTo>
                      <a:pt x="1490" y="21600"/>
                    </a:lnTo>
                    <a:lnTo>
                      <a:pt x="6703" y="20309"/>
                    </a:lnTo>
                    <a:lnTo>
                      <a:pt x="11172" y="18928"/>
                    </a:lnTo>
                    <a:lnTo>
                      <a:pt x="14897" y="17551"/>
                    </a:lnTo>
                    <a:lnTo>
                      <a:pt x="17131" y="16110"/>
                    </a:lnTo>
                    <a:lnTo>
                      <a:pt x="20855" y="13202"/>
                    </a:lnTo>
                    <a:lnTo>
                      <a:pt x="21600" y="10290"/>
                    </a:lnTo>
                    <a:lnTo>
                      <a:pt x="20855" y="8848"/>
                    </a:lnTo>
                    <a:lnTo>
                      <a:pt x="20110" y="7442"/>
                    </a:lnTo>
                    <a:lnTo>
                      <a:pt x="17876" y="6061"/>
                    </a:lnTo>
                    <a:lnTo>
                      <a:pt x="16386" y="4709"/>
                    </a:lnTo>
                    <a:lnTo>
                      <a:pt x="13407" y="3448"/>
                    </a:lnTo>
                    <a:lnTo>
                      <a:pt x="10428" y="2222"/>
                    </a:lnTo>
                    <a:lnTo>
                      <a:pt x="6703" y="1081"/>
                    </a:lnTo>
                    <a:lnTo>
                      <a:pt x="2979" y="0"/>
                    </a:lnTo>
                    <a:lnTo>
                      <a:pt x="297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589A"/>
                  </a:gs>
                  <a:gs pos="100000">
                    <a:srgbClr val="007DD6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92" name="Shape"/>
              <p:cNvSpPr/>
              <p:nvPr/>
            </p:nvSpPr>
            <p:spPr>
              <a:xfrm>
                <a:off x="4873625" y="0"/>
                <a:ext cx="534988" cy="6851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213" y="10079"/>
                    </a:moveTo>
                    <a:lnTo>
                      <a:pt x="20439" y="8638"/>
                    </a:lnTo>
                    <a:lnTo>
                      <a:pt x="18892" y="7232"/>
                    </a:lnTo>
                    <a:lnTo>
                      <a:pt x="16958" y="5880"/>
                    </a:lnTo>
                    <a:lnTo>
                      <a:pt x="14701" y="4589"/>
                    </a:lnTo>
                    <a:lnTo>
                      <a:pt x="11993" y="3328"/>
                    </a:lnTo>
                    <a:lnTo>
                      <a:pt x="8511" y="2162"/>
                    </a:lnTo>
                    <a:lnTo>
                      <a:pt x="5029" y="1021"/>
                    </a:lnTo>
                    <a:lnTo>
                      <a:pt x="774" y="0"/>
                    </a:lnTo>
                    <a:lnTo>
                      <a:pt x="0" y="0"/>
                    </a:lnTo>
                    <a:lnTo>
                      <a:pt x="4256" y="1021"/>
                    </a:lnTo>
                    <a:lnTo>
                      <a:pt x="7737" y="2162"/>
                    </a:lnTo>
                    <a:lnTo>
                      <a:pt x="11219" y="3328"/>
                    </a:lnTo>
                    <a:lnTo>
                      <a:pt x="13927" y="4589"/>
                    </a:lnTo>
                    <a:lnTo>
                      <a:pt x="16184" y="5880"/>
                    </a:lnTo>
                    <a:lnTo>
                      <a:pt x="18118" y="7232"/>
                    </a:lnTo>
                    <a:lnTo>
                      <a:pt x="19666" y="8638"/>
                    </a:lnTo>
                    <a:lnTo>
                      <a:pt x="20439" y="10079"/>
                    </a:lnTo>
                    <a:lnTo>
                      <a:pt x="20826" y="11581"/>
                    </a:lnTo>
                    <a:lnTo>
                      <a:pt x="20439" y="13052"/>
                    </a:lnTo>
                    <a:lnTo>
                      <a:pt x="19666" y="14548"/>
                    </a:lnTo>
                    <a:lnTo>
                      <a:pt x="18118" y="16020"/>
                    </a:lnTo>
                    <a:lnTo>
                      <a:pt x="16571" y="17461"/>
                    </a:lnTo>
                    <a:lnTo>
                      <a:pt x="13927" y="18903"/>
                    </a:lnTo>
                    <a:lnTo>
                      <a:pt x="11219" y="20279"/>
                    </a:lnTo>
                    <a:lnTo>
                      <a:pt x="7737" y="21600"/>
                    </a:lnTo>
                    <a:lnTo>
                      <a:pt x="8511" y="21600"/>
                    </a:lnTo>
                    <a:lnTo>
                      <a:pt x="11993" y="20279"/>
                    </a:lnTo>
                    <a:lnTo>
                      <a:pt x="14701" y="18903"/>
                    </a:lnTo>
                    <a:lnTo>
                      <a:pt x="17344" y="17461"/>
                    </a:lnTo>
                    <a:lnTo>
                      <a:pt x="18892" y="16020"/>
                    </a:lnTo>
                    <a:lnTo>
                      <a:pt x="20439" y="14548"/>
                    </a:lnTo>
                    <a:lnTo>
                      <a:pt x="21213" y="13052"/>
                    </a:lnTo>
                    <a:lnTo>
                      <a:pt x="21600" y="11581"/>
                    </a:lnTo>
                    <a:lnTo>
                      <a:pt x="21213" y="10079"/>
                    </a:lnTo>
                    <a:lnTo>
                      <a:pt x="21213" y="1007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589A"/>
                  </a:gs>
                  <a:gs pos="100000">
                    <a:srgbClr val="007DD6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93" name="Shape"/>
              <p:cNvSpPr/>
              <p:nvPr/>
            </p:nvSpPr>
            <p:spPr>
              <a:xfrm>
                <a:off x="5378450" y="0"/>
                <a:ext cx="677863" cy="6851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990" y="9629"/>
                    </a:moveTo>
                    <a:lnTo>
                      <a:pt x="20075" y="8458"/>
                    </a:lnTo>
                    <a:lnTo>
                      <a:pt x="18551" y="7292"/>
                    </a:lnTo>
                    <a:lnTo>
                      <a:pt x="16721" y="6151"/>
                    </a:lnTo>
                    <a:lnTo>
                      <a:pt x="14281" y="5010"/>
                    </a:lnTo>
                    <a:lnTo>
                      <a:pt x="11537" y="3809"/>
                    </a:lnTo>
                    <a:lnTo>
                      <a:pt x="8233" y="2612"/>
                    </a:lnTo>
                    <a:lnTo>
                      <a:pt x="4574" y="1351"/>
                    </a:lnTo>
                    <a:lnTo>
                      <a:pt x="610" y="0"/>
                    </a:lnTo>
                    <a:lnTo>
                      <a:pt x="0" y="0"/>
                    </a:lnTo>
                    <a:lnTo>
                      <a:pt x="4269" y="1351"/>
                    </a:lnTo>
                    <a:lnTo>
                      <a:pt x="7928" y="2612"/>
                    </a:lnTo>
                    <a:lnTo>
                      <a:pt x="10978" y="3839"/>
                    </a:lnTo>
                    <a:lnTo>
                      <a:pt x="13976" y="5010"/>
                    </a:lnTo>
                    <a:lnTo>
                      <a:pt x="16111" y="6181"/>
                    </a:lnTo>
                    <a:lnTo>
                      <a:pt x="17941" y="7322"/>
                    </a:lnTo>
                    <a:lnTo>
                      <a:pt x="19465" y="8458"/>
                    </a:lnTo>
                    <a:lnTo>
                      <a:pt x="20380" y="9629"/>
                    </a:lnTo>
                    <a:lnTo>
                      <a:pt x="20990" y="10950"/>
                    </a:lnTo>
                    <a:lnTo>
                      <a:pt x="20685" y="12301"/>
                    </a:lnTo>
                    <a:lnTo>
                      <a:pt x="20075" y="13678"/>
                    </a:lnTo>
                    <a:lnTo>
                      <a:pt x="18551" y="15119"/>
                    </a:lnTo>
                    <a:lnTo>
                      <a:pt x="16721" y="16620"/>
                    </a:lnTo>
                    <a:lnTo>
                      <a:pt x="13976" y="18212"/>
                    </a:lnTo>
                    <a:lnTo>
                      <a:pt x="10368" y="19858"/>
                    </a:lnTo>
                    <a:lnTo>
                      <a:pt x="6404" y="21600"/>
                    </a:lnTo>
                    <a:lnTo>
                      <a:pt x="7014" y="21600"/>
                    </a:lnTo>
                    <a:lnTo>
                      <a:pt x="10978" y="19858"/>
                    </a:lnTo>
                    <a:lnTo>
                      <a:pt x="14586" y="18212"/>
                    </a:lnTo>
                    <a:lnTo>
                      <a:pt x="17331" y="16620"/>
                    </a:lnTo>
                    <a:lnTo>
                      <a:pt x="19160" y="15119"/>
                    </a:lnTo>
                    <a:lnTo>
                      <a:pt x="20685" y="13678"/>
                    </a:lnTo>
                    <a:lnTo>
                      <a:pt x="21295" y="12301"/>
                    </a:lnTo>
                    <a:lnTo>
                      <a:pt x="21600" y="10950"/>
                    </a:lnTo>
                    <a:lnTo>
                      <a:pt x="20990" y="9629"/>
                    </a:lnTo>
                    <a:lnTo>
                      <a:pt x="20990" y="962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589A"/>
                  </a:gs>
                  <a:gs pos="100000">
                    <a:srgbClr val="007DD6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94" name="Shape"/>
              <p:cNvSpPr/>
              <p:nvPr/>
            </p:nvSpPr>
            <p:spPr>
              <a:xfrm>
                <a:off x="5807075" y="0"/>
                <a:ext cx="885825" cy="6851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109"/>
                    </a:moveTo>
                    <a:lnTo>
                      <a:pt x="20901" y="8668"/>
                    </a:lnTo>
                    <a:lnTo>
                      <a:pt x="19541" y="7232"/>
                    </a:lnTo>
                    <a:lnTo>
                      <a:pt x="17676" y="5880"/>
                    </a:lnTo>
                    <a:lnTo>
                      <a:pt x="15345" y="4559"/>
                    </a:lnTo>
                    <a:lnTo>
                      <a:pt x="12315" y="3298"/>
                    </a:lnTo>
                    <a:lnTo>
                      <a:pt x="8858" y="2132"/>
                    </a:lnTo>
                    <a:lnTo>
                      <a:pt x="4895" y="1021"/>
                    </a:lnTo>
                    <a:lnTo>
                      <a:pt x="466" y="0"/>
                    </a:lnTo>
                    <a:lnTo>
                      <a:pt x="0" y="0"/>
                    </a:lnTo>
                    <a:lnTo>
                      <a:pt x="4429" y="1021"/>
                    </a:lnTo>
                    <a:lnTo>
                      <a:pt x="8391" y="2132"/>
                    </a:lnTo>
                    <a:lnTo>
                      <a:pt x="11849" y="3298"/>
                    </a:lnTo>
                    <a:lnTo>
                      <a:pt x="14879" y="4559"/>
                    </a:lnTo>
                    <a:lnTo>
                      <a:pt x="17210" y="5880"/>
                    </a:lnTo>
                    <a:lnTo>
                      <a:pt x="19075" y="7232"/>
                    </a:lnTo>
                    <a:lnTo>
                      <a:pt x="20435" y="8668"/>
                    </a:lnTo>
                    <a:lnTo>
                      <a:pt x="21134" y="10109"/>
                    </a:lnTo>
                    <a:lnTo>
                      <a:pt x="21134" y="11641"/>
                    </a:lnTo>
                    <a:lnTo>
                      <a:pt x="20668" y="13172"/>
                    </a:lnTo>
                    <a:lnTo>
                      <a:pt x="19541" y="14669"/>
                    </a:lnTo>
                    <a:lnTo>
                      <a:pt x="17676" y="16140"/>
                    </a:lnTo>
                    <a:lnTo>
                      <a:pt x="15112" y="17581"/>
                    </a:lnTo>
                    <a:lnTo>
                      <a:pt x="12082" y="18958"/>
                    </a:lnTo>
                    <a:lnTo>
                      <a:pt x="8391" y="20309"/>
                    </a:lnTo>
                    <a:lnTo>
                      <a:pt x="3963" y="21600"/>
                    </a:lnTo>
                    <a:lnTo>
                      <a:pt x="4429" y="21600"/>
                    </a:lnTo>
                    <a:lnTo>
                      <a:pt x="8858" y="20309"/>
                    </a:lnTo>
                    <a:lnTo>
                      <a:pt x="12548" y="18958"/>
                    </a:lnTo>
                    <a:lnTo>
                      <a:pt x="15578" y="17581"/>
                    </a:lnTo>
                    <a:lnTo>
                      <a:pt x="18142" y="16140"/>
                    </a:lnTo>
                    <a:lnTo>
                      <a:pt x="20007" y="14669"/>
                    </a:lnTo>
                    <a:lnTo>
                      <a:pt x="21134" y="13172"/>
                    </a:lnTo>
                    <a:lnTo>
                      <a:pt x="21600" y="11641"/>
                    </a:lnTo>
                    <a:lnTo>
                      <a:pt x="21600" y="10109"/>
                    </a:lnTo>
                    <a:lnTo>
                      <a:pt x="21600" y="1010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589A"/>
                  </a:gs>
                  <a:gs pos="100000">
                    <a:srgbClr val="007DD6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95" name="Shape"/>
              <p:cNvSpPr/>
              <p:nvPr/>
            </p:nvSpPr>
            <p:spPr>
              <a:xfrm>
                <a:off x="6283325" y="0"/>
                <a:ext cx="1095375" cy="6851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440"/>
                    </a:moveTo>
                    <a:lnTo>
                      <a:pt x="21035" y="9058"/>
                    </a:lnTo>
                    <a:lnTo>
                      <a:pt x="19905" y="7712"/>
                    </a:lnTo>
                    <a:lnTo>
                      <a:pt x="18021" y="6361"/>
                    </a:lnTo>
                    <a:lnTo>
                      <a:pt x="15603" y="5040"/>
                    </a:lnTo>
                    <a:lnTo>
                      <a:pt x="12590" y="3748"/>
                    </a:lnTo>
                    <a:lnTo>
                      <a:pt x="9199" y="2462"/>
                    </a:lnTo>
                    <a:lnTo>
                      <a:pt x="5086" y="1201"/>
                    </a:lnTo>
                    <a:lnTo>
                      <a:pt x="377" y="0"/>
                    </a:lnTo>
                    <a:lnTo>
                      <a:pt x="0" y="0"/>
                    </a:lnTo>
                    <a:lnTo>
                      <a:pt x="4709" y="1201"/>
                    </a:lnTo>
                    <a:lnTo>
                      <a:pt x="8822" y="2462"/>
                    </a:lnTo>
                    <a:lnTo>
                      <a:pt x="12213" y="3748"/>
                    </a:lnTo>
                    <a:lnTo>
                      <a:pt x="15227" y="5040"/>
                    </a:lnTo>
                    <a:lnTo>
                      <a:pt x="17644" y="6361"/>
                    </a:lnTo>
                    <a:lnTo>
                      <a:pt x="19528" y="7712"/>
                    </a:lnTo>
                    <a:lnTo>
                      <a:pt x="20658" y="9058"/>
                    </a:lnTo>
                    <a:lnTo>
                      <a:pt x="21223" y="10440"/>
                    </a:lnTo>
                    <a:lnTo>
                      <a:pt x="21223" y="11851"/>
                    </a:lnTo>
                    <a:lnTo>
                      <a:pt x="20658" y="13262"/>
                    </a:lnTo>
                    <a:lnTo>
                      <a:pt x="19340" y="14669"/>
                    </a:lnTo>
                    <a:lnTo>
                      <a:pt x="17456" y="16080"/>
                    </a:lnTo>
                    <a:lnTo>
                      <a:pt x="14850" y="17491"/>
                    </a:lnTo>
                    <a:lnTo>
                      <a:pt x="11648" y="18903"/>
                    </a:lnTo>
                    <a:lnTo>
                      <a:pt x="7880" y="20249"/>
                    </a:lnTo>
                    <a:lnTo>
                      <a:pt x="3579" y="21600"/>
                    </a:lnTo>
                    <a:lnTo>
                      <a:pt x="3956" y="21600"/>
                    </a:lnTo>
                    <a:lnTo>
                      <a:pt x="8257" y="20249"/>
                    </a:lnTo>
                    <a:lnTo>
                      <a:pt x="12024" y="18903"/>
                    </a:lnTo>
                    <a:lnTo>
                      <a:pt x="15227" y="17491"/>
                    </a:lnTo>
                    <a:lnTo>
                      <a:pt x="17833" y="16110"/>
                    </a:lnTo>
                    <a:lnTo>
                      <a:pt x="19716" y="14699"/>
                    </a:lnTo>
                    <a:lnTo>
                      <a:pt x="21035" y="13292"/>
                    </a:lnTo>
                    <a:lnTo>
                      <a:pt x="21600" y="11851"/>
                    </a:lnTo>
                    <a:lnTo>
                      <a:pt x="21600" y="10440"/>
                    </a:lnTo>
                    <a:lnTo>
                      <a:pt x="21600" y="1044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589A"/>
                  </a:gs>
                  <a:gs pos="100000">
                    <a:srgbClr val="007DD6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96" name="Shape"/>
              <p:cNvSpPr/>
              <p:nvPr/>
            </p:nvSpPr>
            <p:spPr>
              <a:xfrm>
                <a:off x="6721475" y="0"/>
                <a:ext cx="1371601" cy="6851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449" y="10650"/>
                    </a:moveTo>
                    <a:lnTo>
                      <a:pt x="20847" y="9178"/>
                    </a:lnTo>
                    <a:lnTo>
                      <a:pt x="20270" y="8428"/>
                    </a:lnTo>
                    <a:lnTo>
                      <a:pt x="19668" y="7712"/>
                    </a:lnTo>
                    <a:lnTo>
                      <a:pt x="18765" y="6991"/>
                    </a:lnTo>
                    <a:lnTo>
                      <a:pt x="17862" y="6271"/>
                    </a:lnTo>
                    <a:lnTo>
                      <a:pt x="16658" y="5580"/>
                    </a:lnTo>
                    <a:lnTo>
                      <a:pt x="15303" y="4890"/>
                    </a:lnTo>
                    <a:lnTo>
                      <a:pt x="12318" y="3598"/>
                    </a:lnTo>
                    <a:lnTo>
                      <a:pt x="8856" y="2342"/>
                    </a:lnTo>
                    <a:lnTo>
                      <a:pt x="4817" y="1141"/>
                    </a:lnTo>
                    <a:lnTo>
                      <a:pt x="301" y="0"/>
                    </a:lnTo>
                    <a:lnTo>
                      <a:pt x="0" y="0"/>
                    </a:lnTo>
                    <a:lnTo>
                      <a:pt x="4516" y="1141"/>
                    </a:lnTo>
                    <a:lnTo>
                      <a:pt x="8555" y="2342"/>
                    </a:lnTo>
                    <a:lnTo>
                      <a:pt x="12017" y="3598"/>
                    </a:lnTo>
                    <a:lnTo>
                      <a:pt x="15002" y="4920"/>
                    </a:lnTo>
                    <a:lnTo>
                      <a:pt x="16357" y="5610"/>
                    </a:lnTo>
                    <a:lnTo>
                      <a:pt x="17561" y="6301"/>
                    </a:lnTo>
                    <a:lnTo>
                      <a:pt x="18464" y="7022"/>
                    </a:lnTo>
                    <a:lnTo>
                      <a:pt x="19367" y="7742"/>
                    </a:lnTo>
                    <a:lnTo>
                      <a:pt x="20120" y="8458"/>
                    </a:lnTo>
                    <a:lnTo>
                      <a:pt x="20546" y="9178"/>
                    </a:lnTo>
                    <a:lnTo>
                      <a:pt x="20998" y="9929"/>
                    </a:lnTo>
                    <a:lnTo>
                      <a:pt x="21148" y="10650"/>
                    </a:lnTo>
                    <a:lnTo>
                      <a:pt x="21299" y="11401"/>
                    </a:lnTo>
                    <a:lnTo>
                      <a:pt x="21148" y="12151"/>
                    </a:lnTo>
                    <a:lnTo>
                      <a:pt x="20847" y="12872"/>
                    </a:lnTo>
                    <a:lnTo>
                      <a:pt x="20546" y="13618"/>
                    </a:lnTo>
                    <a:lnTo>
                      <a:pt x="19969" y="14338"/>
                    </a:lnTo>
                    <a:lnTo>
                      <a:pt x="19217" y="15089"/>
                    </a:lnTo>
                    <a:lnTo>
                      <a:pt x="18163" y="15810"/>
                    </a:lnTo>
                    <a:lnTo>
                      <a:pt x="17109" y="16530"/>
                    </a:lnTo>
                    <a:lnTo>
                      <a:pt x="14701" y="17852"/>
                    </a:lnTo>
                    <a:lnTo>
                      <a:pt x="11866" y="19138"/>
                    </a:lnTo>
                    <a:lnTo>
                      <a:pt x="8404" y="20399"/>
                    </a:lnTo>
                    <a:lnTo>
                      <a:pt x="4516" y="21600"/>
                    </a:lnTo>
                    <a:lnTo>
                      <a:pt x="4817" y="21600"/>
                    </a:lnTo>
                    <a:lnTo>
                      <a:pt x="8705" y="20399"/>
                    </a:lnTo>
                    <a:lnTo>
                      <a:pt x="12167" y="19138"/>
                    </a:lnTo>
                    <a:lnTo>
                      <a:pt x="15002" y="17882"/>
                    </a:lnTo>
                    <a:lnTo>
                      <a:pt x="17410" y="16560"/>
                    </a:lnTo>
                    <a:lnTo>
                      <a:pt x="18464" y="15840"/>
                    </a:lnTo>
                    <a:lnTo>
                      <a:pt x="19518" y="15119"/>
                    </a:lnTo>
                    <a:lnTo>
                      <a:pt x="20270" y="14368"/>
                    </a:lnTo>
                    <a:lnTo>
                      <a:pt x="20847" y="13648"/>
                    </a:lnTo>
                    <a:lnTo>
                      <a:pt x="21148" y="12902"/>
                    </a:lnTo>
                    <a:lnTo>
                      <a:pt x="21449" y="12151"/>
                    </a:lnTo>
                    <a:lnTo>
                      <a:pt x="21600" y="11401"/>
                    </a:lnTo>
                    <a:lnTo>
                      <a:pt x="21449" y="10650"/>
                    </a:lnTo>
                    <a:lnTo>
                      <a:pt x="21449" y="1065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589A"/>
                  </a:gs>
                  <a:gs pos="100000">
                    <a:srgbClr val="007DD6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97" name="Shape"/>
              <p:cNvSpPr/>
              <p:nvPr/>
            </p:nvSpPr>
            <p:spPr>
              <a:xfrm>
                <a:off x="3351212" y="0"/>
                <a:ext cx="238126" cy="6851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09" y="9719"/>
                    </a:moveTo>
                    <a:lnTo>
                      <a:pt x="4349" y="8158"/>
                    </a:lnTo>
                    <a:lnTo>
                      <a:pt x="6089" y="6661"/>
                    </a:lnTo>
                    <a:lnTo>
                      <a:pt x="8553" y="5280"/>
                    </a:lnTo>
                    <a:lnTo>
                      <a:pt x="11162" y="3959"/>
                    </a:lnTo>
                    <a:lnTo>
                      <a:pt x="12032" y="3358"/>
                    </a:lnTo>
                    <a:lnTo>
                      <a:pt x="13772" y="2788"/>
                    </a:lnTo>
                    <a:lnTo>
                      <a:pt x="15511" y="2222"/>
                    </a:lnTo>
                    <a:lnTo>
                      <a:pt x="16381" y="1712"/>
                    </a:lnTo>
                    <a:lnTo>
                      <a:pt x="18121" y="1231"/>
                    </a:lnTo>
                    <a:lnTo>
                      <a:pt x="18991" y="781"/>
                    </a:lnTo>
                    <a:lnTo>
                      <a:pt x="20730" y="360"/>
                    </a:lnTo>
                    <a:lnTo>
                      <a:pt x="21600" y="0"/>
                    </a:lnTo>
                    <a:lnTo>
                      <a:pt x="19860" y="0"/>
                    </a:lnTo>
                    <a:lnTo>
                      <a:pt x="18991" y="360"/>
                    </a:lnTo>
                    <a:lnTo>
                      <a:pt x="17251" y="781"/>
                    </a:lnTo>
                    <a:lnTo>
                      <a:pt x="16381" y="1231"/>
                    </a:lnTo>
                    <a:lnTo>
                      <a:pt x="14642" y="1712"/>
                    </a:lnTo>
                    <a:lnTo>
                      <a:pt x="13772" y="2222"/>
                    </a:lnTo>
                    <a:lnTo>
                      <a:pt x="12032" y="2788"/>
                    </a:lnTo>
                    <a:lnTo>
                      <a:pt x="10293" y="3358"/>
                    </a:lnTo>
                    <a:lnTo>
                      <a:pt x="9423" y="3959"/>
                    </a:lnTo>
                    <a:lnTo>
                      <a:pt x="6958" y="5280"/>
                    </a:lnTo>
                    <a:lnTo>
                      <a:pt x="4349" y="6661"/>
                    </a:lnTo>
                    <a:lnTo>
                      <a:pt x="2609" y="8158"/>
                    </a:lnTo>
                    <a:lnTo>
                      <a:pt x="870" y="9719"/>
                    </a:lnTo>
                    <a:lnTo>
                      <a:pt x="0" y="11401"/>
                    </a:lnTo>
                    <a:lnTo>
                      <a:pt x="870" y="13022"/>
                    </a:lnTo>
                    <a:lnTo>
                      <a:pt x="1740" y="14609"/>
                    </a:lnTo>
                    <a:lnTo>
                      <a:pt x="3479" y="16110"/>
                    </a:lnTo>
                    <a:lnTo>
                      <a:pt x="5219" y="17581"/>
                    </a:lnTo>
                    <a:lnTo>
                      <a:pt x="8553" y="18988"/>
                    </a:lnTo>
                    <a:lnTo>
                      <a:pt x="12902" y="20309"/>
                    </a:lnTo>
                    <a:lnTo>
                      <a:pt x="18121" y="21600"/>
                    </a:lnTo>
                    <a:lnTo>
                      <a:pt x="19860" y="21600"/>
                    </a:lnTo>
                    <a:lnTo>
                      <a:pt x="14642" y="20309"/>
                    </a:lnTo>
                    <a:lnTo>
                      <a:pt x="10293" y="18988"/>
                    </a:lnTo>
                    <a:lnTo>
                      <a:pt x="6958" y="17581"/>
                    </a:lnTo>
                    <a:lnTo>
                      <a:pt x="5219" y="16140"/>
                    </a:lnTo>
                    <a:lnTo>
                      <a:pt x="3479" y="14609"/>
                    </a:lnTo>
                    <a:lnTo>
                      <a:pt x="2609" y="13052"/>
                    </a:lnTo>
                    <a:lnTo>
                      <a:pt x="1740" y="11401"/>
                    </a:lnTo>
                    <a:lnTo>
                      <a:pt x="2609" y="9719"/>
                    </a:lnTo>
                    <a:lnTo>
                      <a:pt x="2609" y="97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589A"/>
                  </a:gs>
                  <a:gs pos="100000">
                    <a:srgbClr val="007DD6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98" name="Shape"/>
              <p:cNvSpPr/>
              <p:nvPr/>
            </p:nvSpPr>
            <p:spPr>
              <a:xfrm>
                <a:off x="2665412" y="0"/>
                <a:ext cx="476251" cy="6851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00" y="10320"/>
                    </a:moveTo>
                    <a:lnTo>
                      <a:pt x="2167" y="8758"/>
                    </a:lnTo>
                    <a:lnTo>
                      <a:pt x="3901" y="7262"/>
                    </a:lnTo>
                    <a:lnTo>
                      <a:pt x="6068" y="5850"/>
                    </a:lnTo>
                    <a:lnTo>
                      <a:pt x="9102" y="4499"/>
                    </a:lnTo>
                    <a:lnTo>
                      <a:pt x="11703" y="3208"/>
                    </a:lnTo>
                    <a:lnTo>
                      <a:pt x="15098" y="2042"/>
                    </a:lnTo>
                    <a:lnTo>
                      <a:pt x="18132" y="961"/>
                    </a:lnTo>
                    <a:lnTo>
                      <a:pt x="21600" y="0"/>
                    </a:lnTo>
                    <a:lnTo>
                      <a:pt x="20733" y="0"/>
                    </a:lnTo>
                    <a:lnTo>
                      <a:pt x="17266" y="961"/>
                    </a:lnTo>
                    <a:lnTo>
                      <a:pt x="14304" y="2042"/>
                    </a:lnTo>
                    <a:lnTo>
                      <a:pt x="11270" y="3208"/>
                    </a:lnTo>
                    <a:lnTo>
                      <a:pt x="8235" y="4499"/>
                    </a:lnTo>
                    <a:lnTo>
                      <a:pt x="5635" y="5850"/>
                    </a:lnTo>
                    <a:lnTo>
                      <a:pt x="3468" y="7262"/>
                    </a:lnTo>
                    <a:lnTo>
                      <a:pt x="1734" y="8758"/>
                    </a:lnTo>
                    <a:lnTo>
                      <a:pt x="433" y="10320"/>
                    </a:lnTo>
                    <a:lnTo>
                      <a:pt x="0" y="11881"/>
                    </a:lnTo>
                    <a:lnTo>
                      <a:pt x="867" y="13382"/>
                    </a:lnTo>
                    <a:lnTo>
                      <a:pt x="2167" y="14879"/>
                    </a:lnTo>
                    <a:lnTo>
                      <a:pt x="3901" y="16290"/>
                    </a:lnTo>
                    <a:lnTo>
                      <a:pt x="6935" y="17701"/>
                    </a:lnTo>
                    <a:lnTo>
                      <a:pt x="10403" y="19048"/>
                    </a:lnTo>
                    <a:lnTo>
                      <a:pt x="14665" y="20339"/>
                    </a:lnTo>
                    <a:lnTo>
                      <a:pt x="19866" y="21600"/>
                    </a:lnTo>
                    <a:lnTo>
                      <a:pt x="20733" y="21600"/>
                    </a:lnTo>
                    <a:lnTo>
                      <a:pt x="15532" y="20339"/>
                    </a:lnTo>
                    <a:lnTo>
                      <a:pt x="11270" y="19048"/>
                    </a:lnTo>
                    <a:lnTo>
                      <a:pt x="7802" y="17701"/>
                    </a:lnTo>
                    <a:lnTo>
                      <a:pt x="4768" y="16320"/>
                    </a:lnTo>
                    <a:lnTo>
                      <a:pt x="3034" y="14879"/>
                    </a:lnTo>
                    <a:lnTo>
                      <a:pt x="1734" y="13412"/>
                    </a:lnTo>
                    <a:lnTo>
                      <a:pt x="867" y="11881"/>
                    </a:lnTo>
                    <a:lnTo>
                      <a:pt x="1300" y="10320"/>
                    </a:lnTo>
                    <a:lnTo>
                      <a:pt x="1300" y="1032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589A"/>
                  </a:gs>
                  <a:gs pos="100000">
                    <a:srgbClr val="007DD6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99" name="Shape"/>
              <p:cNvSpPr/>
              <p:nvPr/>
            </p:nvSpPr>
            <p:spPr>
              <a:xfrm>
                <a:off x="2028825" y="0"/>
                <a:ext cx="674688" cy="6851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0989" y="0"/>
                    </a:lnTo>
                    <a:lnTo>
                      <a:pt x="16098" y="1111"/>
                    </a:lnTo>
                    <a:lnTo>
                      <a:pt x="12175" y="2312"/>
                    </a:lnTo>
                    <a:lnTo>
                      <a:pt x="8508" y="3538"/>
                    </a:lnTo>
                    <a:lnTo>
                      <a:pt x="5451" y="4859"/>
                    </a:lnTo>
                    <a:lnTo>
                      <a:pt x="3311" y="6241"/>
                    </a:lnTo>
                    <a:lnTo>
                      <a:pt x="1477" y="7652"/>
                    </a:lnTo>
                    <a:lnTo>
                      <a:pt x="306" y="9118"/>
                    </a:lnTo>
                    <a:lnTo>
                      <a:pt x="0" y="10620"/>
                    </a:lnTo>
                    <a:lnTo>
                      <a:pt x="306" y="12031"/>
                    </a:lnTo>
                    <a:lnTo>
                      <a:pt x="1223" y="13442"/>
                    </a:lnTo>
                    <a:lnTo>
                      <a:pt x="2394" y="14819"/>
                    </a:lnTo>
                    <a:lnTo>
                      <a:pt x="4534" y="16230"/>
                    </a:lnTo>
                    <a:lnTo>
                      <a:pt x="6979" y="17611"/>
                    </a:lnTo>
                    <a:lnTo>
                      <a:pt x="10036" y="18958"/>
                    </a:lnTo>
                    <a:lnTo>
                      <a:pt x="13704" y="20309"/>
                    </a:lnTo>
                    <a:lnTo>
                      <a:pt x="17626" y="21600"/>
                    </a:lnTo>
                    <a:lnTo>
                      <a:pt x="18238" y="21600"/>
                    </a:lnTo>
                    <a:lnTo>
                      <a:pt x="14315" y="20309"/>
                    </a:lnTo>
                    <a:lnTo>
                      <a:pt x="10647" y="18958"/>
                    </a:lnTo>
                    <a:lnTo>
                      <a:pt x="7591" y="17611"/>
                    </a:lnTo>
                    <a:lnTo>
                      <a:pt x="5145" y="16230"/>
                    </a:lnTo>
                    <a:lnTo>
                      <a:pt x="3006" y="14819"/>
                    </a:lnTo>
                    <a:lnTo>
                      <a:pt x="1783" y="13442"/>
                    </a:lnTo>
                    <a:lnTo>
                      <a:pt x="917" y="12031"/>
                    </a:lnTo>
                    <a:lnTo>
                      <a:pt x="611" y="10620"/>
                    </a:lnTo>
                    <a:lnTo>
                      <a:pt x="917" y="9118"/>
                    </a:lnTo>
                    <a:lnTo>
                      <a:pt x="2089" y="7652"/>
                    </a:lnTo>
                    <a:lnTo>
                      <a:pt x="3617" y="6241"/>
                    </a:lnTo>
                    <a:lnTo>
                      <a:pt x="6062" y="4859"/>
                    </a:lnTo>
                    <a:lnTo>
                      <a:pt x="9119" y="3538"/>
                    </a:lnTo>
                    <a:lnTo>
                      <a:pt x="12481" y="2312"/>
                    </a:lnTo>
                    <a:lnTo>
                      <a:pt x="16709" y="1111"/>
                    </a:lnTo>
                    <a:lnTo>
                      <a:pt x="21600" y="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589A"/>
                  </a:gs>
                  <a:gs pos="100000">
                    <a:srgbClr val="007DD6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300" name="Shape"/>
              <p:cNvSpPr/>
              <p:nvPr/>
            </p:nvSpPr>
            <p:spPr>
              <a:xfrm>
                <a:off x="1333500" y="0"/>
                <a:ext cx="912813" cy="6851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2" y="10740"/>
                    </a:moveTo>
                    <a:lnTo>
                      <a:pt x="903" y="9239"/>
                    </a:lnTo>
                    <a:lnTo>
                      <a:pt x="2032" y="7802"/>
                    </a:lnTo>
                    <a:lnTo>
                      <a:pt x="3613" y="6391"/>
                    </a:lnTo>
                    <a:lnTo>
                      <a:pt x="6096" y="5010"/>
                    </a:lnTo>
                    <a:lnTo>
                      <a:pt x="8994" y="3658"/>
                    </a:lnTo>
                    <a:lnTo>
                      <a:pt x="12606" y="2402"/>
                    </a:lnTo>
                    <a:lnTo>
                      <a:pt x="16896" y="1171"/>
                    </a:lnTo>
                    <a:lnTo>
                      <a:pt x="21600" y="0"/>
                    </a:lnTo>
                    <a:lnTo>
                      <a:pt x="21148" y="0"/>
                    </a:lnTo>
                    <a:lnTo>
                      <a:pt x="16445" y="1171"/>
                    </a:lnTo>
                    <a:lnTo>
                      <a:pt x="12155" y="2402"/>
                    </a:lnTo>
                    <a:lnTo>
                      <a:pt x="8542" y="3688"/>
                    </a:lnTo>
                    <a:lnTo>
                      <a:pt x="5645" y="5010"/>
                    </a:lnTo>
                    <a:lnTo>
                      <a:pt x="3161" y="6391"/>
                    </a:lnTo>
                    <a:lnTo>
                      <a:pt x="1580" y="7802"/>
                    </a:lnTo>
                    <a:lnTo>
                      <a:pt x="452" y="9269"/>
                    </a:lnTo>
                    <a:lnTo>
                      <a:pt x="0" y="10740"/>
                    </a:lnTo>
                    <a:lnTo>
                      <a:pt x="226" y="12181"/>
                    </a:lnTo>
                    <a:lnTo>
                      <a:pt x="1129" y="13588"/>
                    </a:lnTo>
                    <a:lnTo>
                      <a:pt x="2484" y="14999"/>
                    </a:lnTo>
                    <a:lnTo>
                      <a:pt x="4516" y="16380"/>
                    </a:lnTo>
                    <a:lnTo>
                      <a:pt x="7187" y="17761"/>
                    </a:lnTo>
                    <a:lnTo>
                      <a:pt x="10348" y="19078"/>
                    </a:lnTo>
                    <a:lnTo>
                      <a:pt x="13961" y="20369"/>
                    </a:lnTo>
                    <a:lnTo>
                      <a:pt x="18213" y="21600"/>
                    </a:lnTo>
                    <a:lnTo>
                      <a:pt x="18665" y="21600"/>
                    </a:lnTo>
                    <a:lnTo>
                      <a:pt x="14413" y="20369"/>
                    </a:lnTo>
                    <a:lnTo>
                      <a:pt x="10800" y="19078"/>
                    </a:lnTo>
                    <a:lnTo>
                      <a:pt x="7639" y="17761"/>
                    </a:lnTo>
                    <a:lnTo>
                      <a:pt x="4967" y="16380"/>
                    </a:lnTo>
                    <a:lnTo>
                      <a:pt x="2935" y="14999"/>
                    </a:lnTo>
                    <a:lnTo>
                      <a:pt x="1580" y="13588"/>
                    </a:lnTo>
                    <a:lnTo>
                      <a:pt x="677" y="12181"/>
                    </a:lnTo>
                    <a:lnTo>
                      <a:pt x="452" y="10740"/>
                    </a:lnTo>
                    <a:lnTo>
                      <a:pt x="452" y="1074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589A"/>
                  </a:gs>
                  <a:gs pos="100000">
                    <a:srgbClr val="007DD6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301" name="Shape"/>
              <p:cNvSpPr/>
              <p:nvPr/>
            </p:nvSpPr>
            <p:spPr>
              <a:xfrm>
                <a:off x="657225" y="0"/>
                <a:ext cx="1169988" cy="6851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3" y="10500"/>
                    </a:moveTo>
                    <a:lnTo>
                      <a:pt x="852" y="8998"/>
                    </a:lnTo>
                    <a:lnTo>
                      <a:pt x="2087" y="7532"/>
                    </a:lnTo>
                    <a:lnTo>
                      <a:pt x="3850" y="6121"/>
                    </a:lnTo>
                    <a:lnTo>
                      <a:pt x="6318" y="4709"/>
                    </a:lnTo>
                    <a:lnTo>
                      <a:pt x="9287" y="3448"/>
                    </a:lnTo>
                    <a:lnTo>
                      <a:pt x="12989" y="2222"/>
                    </a:lnTo>
                    <a:lnTo>
                      <a:pt x="17045" y="1081"/>
                    </a:lnTo>
                    <a:lnTo>
                      <a:pt x="21600" y="0"/>
                    </a:lnTo>
                    <a:lnTo>
                      <a:pt x="21247" y="0"/>
                    </a:lnTo>
                    <a:lnTo>
                      <a:pt x="16692" y="1051"/>
                    </a:lnTo>
                    <a:lnTo>
                      <a:pt x="12637" y="2192"/>
                    </a:lnTo>
                    <a:lnTo>
                      <a:pt x="9140" y="3418"/>
                    </a:lnTo>
                    <a:lnTo>
                      <a:pt x="6142" y="4709"/>
                    </a:lnTo>
                    <a:lnTo>
                      <a:pt x="3673" y="6091"/>
                    </a:lnTo>
                    <a:lnTo>
                      <a:pt x="1734" y="7532"/>
                    </a:lnTo>
                    <a:lnTo>
                      <a:pt x="529" y="8998"/>
                    </a:lnTo>
                    <a:lnTo>
                      <a:pt x="0" y="10500"/>
                    </a:lnTo>
                    <a:lnTo>
                      <a:pt x="176" y="12031"/>
                    </a:lnTo>
                    <a:lnTo>
                      <a:pt x="852" y="13558"/>
                    </a:lnTo>
                    <a:lnTo>
                      <a:pt x="2263" y="15089"/>
                    </a:lnTo>
                    <a:lnTo>
                      <a:pt x="4379" y="16590"/>
                    </a:lnTo>
                    <a:lnTo>
                      <a:pt x="6671" y="17882"/>
                    </a:lnTo>
                    <a:lnTo>
                      <a:pt x="9287" y="19138"/>
                    </a:lnTo>
                    <a:lnTo>
                      <a:pt x="12460" y="20399"/>
                    </a:lnTo>
                    <a:lnTo>
                      <a:pt x="15987" y="21600"/>
                    </a:lnTo>
                    <a:lnTo>
                      <a:pt x="16340" y="21600"/>
                    </a:lnTo>
                    <a:lnTo>
                      <a:pt x="12813" y="20399"/>
                    </a:lnTo>
                    <a:lnTo>
                      <a:pt x="9639" y="19138"/>
                    </a:lnTo>
                    <a:lnTo>
                      <a:pt x="7024" y="17882"/>
                    </a:lnTo>
                    <a:lnTo>
                      <a:pt x="4731" y="16590"/>
                    </a:lnTo>
                    <a:lnTo>
                      <a:pt x="2616" y="15089"/>
                    </a:lnTo>
                    <a:lnTo>
                      <a:pt x="1205" y="13558"/>
                    </a:lnTo>
                    <a:lnTo>
                      <a:pt x="529" y="12031"/>
                    </a:lnTo>
                    <a:lnTo>
                      <a:pt x="353" y="10500"/>
                    </a:lnTo>
                    <a:lnTo>
                      <a:pt x="353" y="105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589A"/>
                  </a:gs>
                  <a:gs pos="100000">
                    <a:srgbClr val="007DD6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302" name="Shape"/>
              <p:cNvSpPr/>
              <p:nvPr/>
            </p:nvSpPr>
            <p:spPr>
              <a:xfrm>
                <a:off x="0" y="0"/>
                <a:ext cx="1333500" cy="6851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5" y="9749"/>
                    </a:moveTo>
                    <a:lnTo>
                      <a:pt x="1239" y="8548"/>
                    </a:lnTo>
                    <a:lnTo>
                      <a:pt x="2477" y="7382"/>
                    </a:lnTo>
                    <a:lnTo>
                      <a:pt x="4155" y="6181"/>
                    </a:lnTo>
                    <a:lnTo>
                      <a:pt x="6477" y="4980"/>
                    </a:lnTo>
                    <a:lnTo>
                      <a:pt x="9419" y="3778"/>
                    </a:lnTo>
                    <a:lnTo>
                      <a:pt x="12800" y="2552"/>
                    </a:lnTo>
                    <a:lnTo>
                      <a:pt x="16981" y="1291"/>
                    </a:lnTo>
                    <a:lnTo>
                      <a:pt x="19123" y="661"/>
                    </a:lnTo>
                    <a:lnTo>
                      <a:pt x="21600" y="0"/>
                    </a:lnTo>
                    <a:lnTo>
                      <a:pt x="21290" y="0"/>
                    </a:lnTo>
                    <a:lnTo>
                      <a:pt x="18813" y="661"/>
                    </a:lnTo>
                    <a:lnTo>
                      <a:pt x="16516" y="1291"/>
                    </a:lnTo>
                    <a:lnTo>
                      <a:pt x="14503" y="1922"/>
                    </a:lnTo>
                    <a:lnTo>
                      <a:pt x="12490" y="2552"/>
                    </a:lnTo>
                    <a:lnTo>
                      <a:pt x="9110" y="3778"/>
                    </a:lnTo>
                    <a:lnTo>
                      <a:pt x="6168" y="4980"/>
                    </a:lnTo>
                    <a:lnTo>
                      <a:pt x="3871" y="6181"/>
                    </a:lnTo>
                    <a:lnTo>
                      <a:pt x="2168" y="7352"/>
                    </a:lnTo>
                    <a:lnTo>
                      <a:pt x="929" y="8518"/>
                    </a:lnTo>
                    <a:lnTo>
                      <a:pt x="155" y="9719"/>
                    </a:lnTo>
                    <a:lnTo>
                      <a:pt x="0" y="11010"/>
                    </a:lnTo>
                    <a:lnTo>
                      <a:pt x="310" y="12361"/>
                    </a:lnTo>
                    <a:lnTo>
                      <a:pt x="1239" y="13708"/>
                    </a:lnTo>
                    <a:lnTo>
                      <a:pt x="2942" y="15149"/>
                    </a:lnTo>
                    <a:lnTo>
                      <a:pt x="3871" y="15870"/>
                    </a:lnTo>
                    <a:lnTo>
                      <a:pt x="5084" y="16620"/>
                    </a:lnTo>
                    <a:lnTo>
                      <a:pt x="6323" y="17401"/>
                    </a:lnTo>
                    <a:lnTo>
                      <a:pt x="7871" y="18212"/>
                    </a:lnTo>
                    <a:lnTo>
                      <a:pt x="9419" y="19018"/>
                    </a:lnTo>
                    <a:lnTo>
                      <a:pt x="11277" y="19858"/>
                    </a:lnTo>
                    <a:lnTo>
                      <a:pt x="13110" y="20699"/>
                    </a:lnTo>
                    <a:lnTo>
                      <a:pt x="15277" y="21600"/>
                    </a:lnTo>
                    <a:lnTo>
                      <a:pt x="15587" y="21600"/>
                    </a:lnTo>
                    <a:lnTo>
                      <a:pt x="13419" y="20699"/>
                    </a:lnTo>
                    <a:lnTo>
                      <a:pt x="11561" y="19858"/>
                    </a:lnTo>
                    <a:lnTo>
                      <a:pt x="9729" y="19018"/>
                    </a:lnTo>
                    <a:lnTo>
                      <a:pt x="8181" y="18212"/>
                    </a:lnTo>
                    <a:lnTo>
                      <a:pt x="6632" y="17401"/>
                    </a:lnTo>
                    <a:lnTo>
                      <a:pt x="5394" y="16650"/>
                    </a:lnTo>
                    <a:lnTo>
                      <a:pt x="4155" y="15870"/>
                    </a:lnTo>
                    <a:lnTo>
                      <a:pt x="3252" y="15149"/>
                    </a:lnTo>
                    <a:lnTo>
                      <a:pt x="1548" y="13708"/>
                    </a:lnTo>
                    <a:lnTo>
                      <a:pt x="619" y="12361"/>
                    </a:lnTo>
                    <a:lnTo>
                      <a:pt x="310" y="11040"/>
                    </a:lnTo>
                    <a:lnTo>
                      <a:pt x="465" y="9749"/>
                    </a:lnTo>
                    <a:lnTo>
                      <a:pt x="465" y="974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589A"/>
                  </a:gs>
                  <a:gs pos="100000">
                    <a:srgbClr val="007DD6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  <p:sp>
          <p:nvSpPr>
            <p:cNvPr id="304" name="Shape"/>
            <p:cNvSpPr/>
            <p:nvPr/>
          </p:nvSpPr>
          <p:spPr>
            <a:xfrm>
              <a:off x="7937" y="4605337"/>
              <a:ext cx="962026" cy="2246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24"/>
                  </a:moveTo>
                  <a:lnTo>
                    <a:pt x="1502" y="3480"/>
                  </a:lnTo>
                  <a:lnTo>
                    <a:pt x="3433" y="6137"/>
                  </a:lnTo>
                  <a:lnTo>
                    <a:pt x="5758" y="8793"/>
                  </a:lnTo>
                  <a:lnTo>
                    <a:pt x="8118" y="11357"/>
                  </a:lnTo>
                  <a:lnTo>
                    <a:pt x="10907" y="13998"/>
                  </a:lnTo>
                  <a:lnTo>
                    <a:pt x="13911" y="16563"/>
                  </a:lnTo>
                  <a:lnTo>
                    <a:pt x="17309" y="19127"/>
                  </a:lnTo>
                  <a:lnTo>
                    <a:pt x="20956" y="21600"/>
                  </a:lnTo>
                  <a:lnTo>
                    <a:pt x="21600" y="21600"/>
                  </a:lnTo>
                  <a:lnTo>
                    <a:pt x="17738" y="19035"/>
                  </a:lnTo>
                  <a:lnTo>
                    <a:pt x="14340" y="16379"/>
                  </a:lnTo>
                  <a:lnTo>
                    <a:pt x="11122" y="13723"/>
                  </a:lnTo>
                  <a:lnTo>
                    <a:pt x="8332" y="10991"/>
                  </a:lnTo>
                  <a:lnTo>
                    <a:pt x="5758" y="8335"/>
                  </a:lnTo>
                  <a:lnTo>
                    <a:pt x="3648" y="5587"/>
                  </a:lnTo>
                  <a:lnTo>
                    <a:pt x="1717" y="2748"/>
                  </a:lnTo>
                  <a:lnTo>
                    <a:pt x="0" y="0"/>
                  </a:lnTo>
                  <a:lnTo>
                    <a:pt x="0" y="824"/>
                  </a:lnTo>
                  <a:lnTo>
                    <a:pt x="0" y="82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315A"/>
                </a:gs>
                <a:gs pos="100000">
                  <a:srgbClr val="004E89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5" name="Shape"/>
            <p:cNvSpPr/>
            <p:nvPr/>
          </p:nvSpPr>
          <p:spPr>
            <a:xfrm>
              <a:off x="7937" y="6175375"/>
              <a:ext cx="361951" cy="67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21"/>
                  </a:moveTo>
                  <a:lnTo>
                    <a:pt x="10277" y="12169"/>
                  </a:lnTo>
                  <a:lnTo>
                    <a:pt x="20458" y="21600"/>
                  </a:lnTo>
                  <a:lnTo>
                    <a:pt x="21600" y="21600"/>
                  </a:lnTo>
                  <a:lnTo>
                    <a:pt x="15891" y="16732"/>
                  </a:lnTo>
                  <a:lnTo>
                    <a:pt x="10848" y="11256"/>
                  </a:lnTo>
                  <a:lnTo>
                    <a:pt x="0" y="0"/>
                  </a:lnTo>
                  <a:lnTo>
                    <a:pt x="0" y="1521"/>
                  </a:lnTo>
                  <a:lnTo>
                    <a:pt x="0" y="152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315A"/>
                </a:gs>
                <a:gs pos="100000">
                  <a:srgbClr val="004E89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6" name="Shape"/>
            <p:cNvSpPr/>
            <p:nvPr/>
          </p:nvSpPr>
          <p:spPr>
            <a:xfrm>
              <a:off x="7580312" y="0"/>
              <a:ext cx="1562101" cy="28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20802"/>
                  </a:lnTo>
                  <a:lnTo>
                    <a:pt x="21336" y="20149"/>
                  </a:lnTo>
                  <a:lnTo>
                    <a:pt x="21072" y="19508"/>
                  </a:lnTo>
                  <a:lnTo>
                    <a:pt x="20279" y="17984"/>
                  </a:lnTo>
                  <a:lnTo>
                    <a:pt x="19486" y="16460"/>
                  </a:lnTo>
                  <a:lnTo>
                    <a:pt x="17527" y="13557"/>
                  </a:lnTo>
                  <a:lnTo>
                    <a:pt x="15017" y="10873"/>
                  </a:lnTo>
                  <a:lnTo>
                    <a:pt x="12374" y="8333"/>
                  </a:lnTo>
                  <a:lnTo>
                    <a:pt x="9490" y="6023"/>
                  </a:lnTo>
                  <a:lnTo>
                    <a:pt x="6451" y="3846"/>
                  </a:lnTo>
                  <a:lnTo>
                    <a:pt x="3303" y="1814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3039" y="1814"/>
                  </a:lnTo>
                  <a:lnTo>
                    <a:pt x="6055" y="3846"/>
                  </a:lnTo>
                  <a:lnTo>
                    <a:pt x="9094" y="6023"/>
                  </a:lnTo>
                  <a:lnTo>
                    <a:pt x="12000" y="8333"/>
                  </a:lnTo>
                  <a:lnTo>
                    <a:pt x="14752" y="10873"/>
                  </a:lnTo>
                  <a:lnTo>
                    <a:pt x="17130" y="13557"/>
                  </a:lnTo>
                  <a:lnTo>
                    <a:pt x="19222" y="16460"/>
                  </a:lnTo>
                  <a:lnTo>
                    <a:pt x="20015" y="17984"/>
                  </a:lnTo>
                  <a:lnTo>
                    <a:pt x="20807" y="19580"/>
                  </a:lnTo>
                  <a:lnTo>
                    <a:pt x="21204" y="20584"/>
                  </a:lnTo>
                  <a:lnTo>
                    <a:pt x="21600" y="2160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77CC"/>
                </a:gs>
                <a:gs pos="100000">
                  <a:srgbClr val="007DD6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7" name="Shape"/>
            <p:cNvSpPr/>
            <p:nvPr/>
          </p:nvSpPr>
          <p:spPr>
            <a:xfrm>
              <a:off x="8001000" y="0"/>
              <a:ext cx="1141413" cy="1341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20987"/>
                  </a:lnTo>
                  <a:lnTo>
                    <a:pt x="17292" y="15465"/>
                  </a:lnTo>
                  <a:lnTo>
                    <a:pt x="12231" y="10123"/>
                  </a:lnTo>
                  <a:lnTo>
                    <a:pt x="6658" y="4908"/>
                  </a:lnTo>
                  <a:lnTo>
                    <a:pt x="512" y="0"/>
                  </a:lnTo>
                  <a:lnTo>
                    <a:pt x="0" y="0"/>
                  </a:lnTo>
                  <a:lnTo>
                    <a:pt x="6296" y="5061"/>
                  </a:lnTo>
                  <a:lnTo>
                    <a:pt x="12050" y="10429"/>
                  </a:lnTo>
                  <a:lnTo>
                    <a:pt x="17111" y="15925"/>
                  </a:lnTo>
                  <a:lnTo>
                    <a:pt x="2160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7DD6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8" name="Shape"/>
            <p:cNvSpPr/>
            <p:nvPr/>
          </p:nvSpPr>
          <p:spPr>
            <a:xfrm>
              <a:off x="8494712" y="0"/>
              <a:ext cx="647701" cy="657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20661"/>
                  </a:lnTo>
                  <a:lnTo>
                    <a:pt x="11782" y="10017"/>
                  </a:lnTo>
                  <a:lnTo>
                    <a:pt x="637" y="0"/>
                  </a:lnTo>
                  <a:lnTo>
                    <a:pt x="0" y="0"/>
                  </a:lnTo>
                  <a:lnTo>
                    <a:pt x="5732" y="5322"/>
                  </a:lnTo>
                  <a:lnTo>
                    <a:pt x="11463" y="10643"/>
                  </a:lnTo>
                  <a:lnTo>
                    <a:pt x="2160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7DD6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9" name="Shape"/>
            <p:cNvSpPr/>
            <p:nvPr/>
          </p:nvSpPr>
          <p:spPr>
            <a:xfrm>
              <a:off x="7937" y="0"/>
              <a:ext cx="1362076" cy="2236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0864"/>
                  </a:moveTo>
                  <a:lnTo>
                    <a:pt x="0" y="21600"/>
                  </a:lnTo>
                  <a:lnTo>
                    <a:pt x="1364" y="18565"/>
                  </a:lnTo>
                  <a:lnTo>
                    <a:pt x="3183" y="15529"/>
                  </a:lnTo>
                  <a:lnTo>
                    <a:pt x="5432" y="12678"/>
                  </a:lnTo>
                  <a:lnTo>
                    <a:pt x="7857" y="9919"/>
                  </a:lnTo>
                  <a:lnTo>
                    <a:pt x="10888" y="7266"/>
                  </a:lnTo>
                  <a:lnTo>
                    <a:pt x="14046" y="4783"/>
                  </a:lnTo>
                  <a:lnTo>
                    <a:pt x="17684" y="2300"/>
                  </a:lnTo>
                  <a:lnTo>
                    <a:pt x="21600" y="0"/>
                  </a:lnTo>
                  <a:lnTo>
                    <a:pt x="21145" y="0"/>
                  </a:lnTo>
                  <a:lnTo>
                    <a:pt x="17381" y="2208"/>
                  </a:lnTo>
                  <a:lnTo>
                    <a:pt x="13895" y="4599"/>
                  </a:lnTo>
                  <a:lnTo>
                    <a:pt x="10737" y="7082"/>
                  </a:lnTo>
                  <a:lnTo>
                    <a:pt x="7857" y="9643"/>
                  </a:lnTo>
                  <a:lnTo>
                    <a:pt x="5432" y="12310"/>
                  </a:lnTo>
                  <a:lnTo>
                    <a:pt x="3335" y="15069"/>
                  </a:lnTo>
                  <a:lnTo>
                    <a:pt x="1516" y="17921"/>
                  </a:lnTo>
                  <a:lnTo>
                    <a:pt x="0" y="20864"/>
                  </a:lnTo>
                  <a:lnTo>
                    <a:pt x="0" y="2086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77CC"/>
                </a:gs>
                <a:gs pos="100000">
                  <a:srgbClr val="007DD6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0" name="Shape"/>
            <p:cNvSpPr/>
            <p:nvPr/>
          </p:nvSpPr>
          <p:spPr>
            <a:xfrm>
              <a:off x="7937" y="0"/>
              <a:ext cx="933451" cy="95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0937" y="0"/>
                  </a:lnTo>
                  <a:lnTo>
                    <a:pt x="15002" y="4760"/>
                  </a:lnTo>
                  <a:lnTo>
                    <a:pt x="9473" y="9736"/>
                  </a:lnTo>
                  <a:lnTo>
                    <a:pt x="4423" y="15145"/>
                  </a:lnTo>
                  <a:lnTo>
                    <a:pt x="0" y="20735"/>
                  </a:lnTo>
                  <a:lnTo>
                    <a:pt x="0" y="21600"/>
                  </a:lnTo>
                  <a:lnTo>
                    <a:pt x="4423" y="15578"/>
                  </a:lnTo>
                  <a:lnTo>
                    <a:pt x="9473" y="10169"/>
                  </a:lnTo>
                  <a:lnTo>
                    <a:pt x="15223" y="4976"/>
                  </a:lnTo>
                  <a:lnTo>
                    <a:pt x="2160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7DD6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1" name="Shape"/>
            <p:cNvSpPr/>
            <p:nvPr/>
          </p:nvSpPr>
          <p:spPr>
            <a:xfrm>
              <a:off x="7937" y="0"/>
              <a:ext cx="428626" cy="40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0155" y="0"/>
                  </a:lnTo>
                  <a:lnTo>
                    <a:pt x="9636" y="9771"/>
                  </a:lnTo>
                  <a:lnTo>
                    <a:pt x="4818" y="14914"/>
                  </a:lnTo>
                  <a:lnTo>
                    <a:pt x="0" y="20057"/>
                  </a:lnTo>
                  <a:lnTo>
                    <a:pt x="0" y="21600"/>
                  </a:lnTo>
                  <a:lnTo>
                    <a:pt x="10117" y="10286"/>
                  </a:lnTo>
                  <a:lnTo>
                    <a:pt x="2160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7DD6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2" name="Line"/>
            <p:cNvSpPr/>
            <p:nvPr/>
          </p:nvSpPr>
          <p:spPr>
            <a:xfrm>
              <a:off x="0" y="4364037"/>
              <a:ext cx="9140825" cy="1588"/>
            </a:xfrm>
            <a:prstGeom prst="line">
              <a:avLst/>
            </a:prstGeom>
            <a:noFill/>
            <a:ln w="15875" cap="flat">
              <a:solidFill>
                <a:srgbClr val="007DD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b="0"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13" name="Line"/>
            <p:cNvSpPr/>
            <p:nvPr/>
          </p:nvSpPr>
          <p:spPr>
            <a:xfrm>
              <a:off x="0" y="3740150"/>
              <a:ext cx="9140825" cy="1588"/>
            </a:xfrm>
            <a:prstGeom prst="line">
              <a:avLst/>
            </a:prstGeom>
            <a:noFill/>
            <a:ln w="15875" cap="flat">
              <a:solidFill>
                <a:srgbClr val="007DD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b="0"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14" name="Line"/>
            <p:cNvSpPr/>
            <p:nvPr/>
          </p:nvSpPr>
          <p:spPr>
            <a:xfrm>
              <a:off x="0" y="4987925"/>
              <a:ext cx="9140825" cy="1588"/>
            </a:xfrm>
            <a:prstGeom prst="line">
              <a:avLst/>
            </a:prstGeom>
            <a:noFill/>
            <a:ln w="15875" cap="flat">
              <a:solidFill>
                <a:srgbClr val="004E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b="0"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320" name="Group"/>
            <p:cNvGrpSpPr/>
            <p:nvPr/>
          </p:nvGrpSpPr>
          <p:grpSpPr>
            <a:xfrm>
              <a:off x="0" y="622300"/>
              <a:ext cx="9140825" cy="2495550"/>
              <a:chOff x="0" y="0"/>
              <a:chExt cx="9140825" cy="2495550"/>
            </a:xfrm>
          </p:grpSpPr>
          <p:sp>
            <p:nvSpPr>
              <p:cNvPr id="315" name="Line"/>
              <p:cNvSpPr/>
              <p:nvPr/>
            </p:nvSpPr>
            <p:spPr>
              <a:xfrm>
                <a:off x="0" y="622300"/>
                <a:ext cx="9140825" cy="1588"/>
              </a:xfrm>
              <a:prstGeom prst="line">
                <a:avLst/>
              </a:prstGeom>
              <a:noFill/>
              <a:ln w="15875" cap="flat">
                <a:solidFill>
                  <a:srgbClr val="007DD6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defTabSz="457200">
                  <a:defRPr b="0" sz="1200">
                    <a:solidFill>
                      <a:srgbClr val="000000"/>
                    </a:solidFill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16" name="Line"/>
              <p:cNvSpPr/>
              <p:nvPr/>
            </p:nvSpPr>
            <p:spPr>
              <a:xfrm>
                <a:off x="0" y="2493962"/>
                <a:ext cx="9140825" cy="1588"/>
              </a:xfrm>
              <a:prstGeom prst="line">
                <a:avLst/>
              </a:prstGeom>
              <a:noFill/>
              <a:ln w="15875" cap="flat">
                <a:solidFill>
                  <a:srgbClr val="007DD6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defTabSz="457200">
                  <a:defRPr b="0" sz="1200">
                    <a:solidFill>
                      <a:srgbClr val="000000"/>
                    </a:solidFill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17" name="Line"/>
              <p:cNvSpPr/>
              <p:nvPr/>
            </p:nvSpPr>
            <p:spPr>
              <a:xfrm>
                <a:off x="0" y="1870075"/>
                <a:ext cx="9140825" cy="1588"/>
              </a:xfrm>
              <a:prstGeom prst="line">
                <a:avLst/>
              </a:prstGeom>
              <a:noFill/>
              <a:ln w="15875" cap="flat">
                <a:solidFill>
                  <a:srgbClr val="007DD6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defTabSz="457200">
                  <a:defRPr b="0" sz="1200">
                    <a:solidFill>
                      <a:srgbClr val="000000"/>
                    </a:solidFill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18" name="Line"/>
              <p:cNvSpPr/>
              <p:nvPr/>
            </p:nvSpPr>
            <p:spPr>
              <a:xfrm>
                <a:off x="0" y="1246187"/>
                <a:ext cx="9140825" cy="1588"/>
              </a:xfrm>
              <a:prstGeom prst="line">
                <a:avLst/>
              </a:prstGeom>
              <a:noFill/>
              <a:ln w="15875" cap="flat">
                <a:solidFill>
                  <a:srgbClr val="007DD6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defTabSz="457200">
                  <a:defRPr b="0" sz="1200">
                    <a:solidFill>
                      <a:srgbClr val="000000"/>
                    </a:solidFill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19" name="Line"/>
              <p:cNvSpPr/>
              <p:nvPr/>
            </p:nvSpPr>
            <p:spPr>
              <a:xfrm>
                <a:off x="0" y="0"/>
                <a:ext cx="9140825" cy="1588"/>
              </a:xfrm>
              <a:prstGeom prst="line">
                <a:avLst/>
              </a:prstGeom>
              <a:noFill/>
              <a:ln w="15875" cap="flat">
                <a:solidFill>
                  <a:srgbClr val="007DD6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defTabSz="457200">
                  <a:defRPr b="0" sz="1200">
                    <a:solidFill>
                      <a:srgbClr val="000000"/>
                    </a:solidFill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321" name="Line"/>
            <p:cNvSpPr/>
            <p:nvPr/>
          </p:nvSpPr>
          <p:spPr>
            <a:xfrm>
              <a:off x="0" y="6235700"/>
              <a:ext cx="9140825" cy="1588"/>
            </a:xfrm>
            <a:prstGeom prst="line">
              <a:avLst/>
            </a:prstGeom>
            <a:noFill/>
            <a:ln w="15875" cap="flat">
              <a:solidFill>
                <a:srgbClr val="004E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b="0"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22" name="Line"/>
            <p:cNvSpPr/>
            <p:nvPr/>
          </p:nvSpPr>
          <p:spPr>
            <a:xfrm>
              <a:off x="0" y="5611812"/>
              <a:ext cx="9140825" cy="1588"/>
            </a:xfrm>
            <a:prstGeom prst="line">
              <a:avLst/>
            </a:prstGeom>
            <a:noFill/>
            <a:ln w="15875" cap="flat">
              <a:solidFill>
                <a:srgbClr val="004E8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b="0"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sp>
        <p:nvSpPr>
          <p:cNvPr id="324" name="Title Text"/>
          <p:cNvSpPr txBox="1"/>
          <p:nvPr>
            <p:ph type="title"/>
          </p:nvPr>
        </p:nvSpPr>
        <p:spPr>
          <a:xfrm>
            <a:off x="457200" y="95250"/>
            <a:ext cx="8229600" cy="1504950"/>
          </a:xfrm>
          <a:prstGeom prst="rect">
            <a:avLst/>
          </a:prstGeom>
        </p:spPr>
        <p:txBody>
          <a:bodyPr/>
          <a:lstStyle>
            <a:lvl1pPr marL="40639" marR="40639" algn="ctr">
              <a:defRPr>
                <a:solidFill>
                  <a:srgbClr val="D5F0FF"/>
                </a:solidFill>
                <a:uFill>
                  <a:solidFill>
                    <a:srgbClr val="D5F0FF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5" name="Body Level One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>
            <a:lvl1pPr marL="383540" marR="40639" indent="-342900">
              <a:lnSpc>
                <a:spcPct val="100000"/>
              </a:lnSpc>
              <a:buClr>
                <a:srgbClr val="FFFED5"/>
              </a:buClr>
              <a:buSzPct val="60000"/>
              <a:buChar char=""/>
              <a:defRPr>
                <a:latin typeface="Verdana"/>
                <a:ea typeface="Verdana"/>
                <a:cs typeface="Verdana"/>
                <a:sym typeface="Verdana"/>
              </a:defRPr>
            </a:lvl1pPr>
            <a:lvl2pPr marL="783590" marR="40639">
              <a:buFont typeface="Verdana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2pPr>
            <a:lvl3pPr marL="1183639" marR="40639">
              <a:buClr>
                <a:srgbClr val="76D6FF"/>
              </a:buClr>
              <a:buSzPct val="60000"/>
              <a:buChar char=""/>
              <a:defRPr>
                <a:latin typeface="Verdana"/>
                <a:ea typeface="Verdana"/>
                <a:cs typeface="Verdana"/>
                <a:sym typeface="Verdana"/>
              </a:defRPr>
            </a:lvl3pPr>
            <a:lvl4pPr marL="1640839" marR="40639" indent="-228600">
              <a:buClr>
                <a:srgbClr val="D5F0FF"/>
              </a:buClr>
              <a:buFont typeface="Verdana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4pPr>
            <a:lvl5pPr marL="2098039" marR="40639">
              <a:buClr>
                <a:srgbClr val="FFD479"/>
              </a:buClr>
              <a:buSzPct val="60000"/>
              <a:buFontTx/>
              <a:buChar char=""/>
              <a:defRPr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6" name="Slide Number"/>
          <p:cNvSpPr txBox="1"/>
          <p:nvPr>
            <p:ph type="sldNum" sz="quarter" idx="2"/>
          </p:nvPr>
        </p:nvSpPr>
        <p:spPr>
          <a:xfrm>
            <a:off x="7482110" y="6243637"/>
            <a:ext cx="275780" cy="254001"/>
          </a:xfrm>
          <a:prstGeom prst="rect">
            <a:avLst/>
          </a:prstGeom>
        </p:spPr>
        <p:txBody>
          <a:bodyPr lIns="50800" tIns="50800" rIns="50800" bIns="50800" anchor="t"/>
          <a:lstStyle>
            <a:lvl1pPr>
              <a:defRPr sz="10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Учебный курс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xfrm>
            <a:off x="4400550" y="6388100"/>
            <a:ext cx="342900" cy="358589"/>
          </a:xfrm>
          <a:prstGeom prst="rect">
            <a:avLst/>
          </a:prstGeom>
        </p:spPr>
        <p:txBody>
          <a:bodyPr lIns="50800" tIns="50800" rIns="50800" bIns="50800" anchor="t"/>
          <a:lstStyle>
            <a:lvl1pPr>
              <a:defRPr b="1" sz="1800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0" advTm="4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Салют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" name="Group"/>
          <p:cNvGrpSpPr/>
          <p:nvPr/>
        </p:nvGrpSpPr>
        <p:grpSpPr>
          <a:xfrm>
            <a:off x="6276993" y="-19210"/>
            <a:ext cx="2867006" cy="3273585"/>
            <a:chOff x="0" y="0"/>
            <a:chExt cx="2867005" cy="3273584"/>
          </a:xfrm>
        </p:grpSpPr>
        <p:grpSp>
          <p:nvGrpSpPr>
            <p:cNvPr id="335" name="Group"/>
            <p:cNvGrpSpPr/>
            <p:nvPr/>
          </p:nvGrpSpPr>
          <p:grpSpPr>
            <a:xfrm>
              <a:off x="1291244" y="2519554"/>
              <a:ext cx="1005139" cy="754031"/>
              <a:chOff x="0" y="0"/>
              <a:chExt cx="1005137" cy="754030"/>
            </a:xfrm>
          </p:grpSpPr>
          <p:sp>
            <p:nvSpPr>
              <p:cNvPr id="333" name="Oval"/>
              <p:cNvSpPr/>
              <p:nvPr/>
            </p:nvSpPr>
            <p:spPr>
              <a:xfrm>
                <a:off x="0" y="0"/>
                <a:ext cx="1005138" cy="754031"/>
              </a:xfrm>
              <a:prstGeom prst="ellipse">
                <a:avLst/>
              </a:prstGeom>
              <a:gradFill flip="none" rotWithShape="1">
                <a:gsLst>
                  <a:gs pos="0">
                    <a:srgbClr val="BF3C4F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334" name="Oval"/>
              <p:cNvSpPr/>
              <p:nvPr/>
            </p:nvSpPr>
            <p:spPr>
              <a:xfrm>
                <a:off x="359912" y="329888"/>
                <a:ext cx="243432" cy="141381"/>
              </a:xfrm>
              <a:prstGeom prst="ellipse">
                <a:avLst/>
              </a:prstGeom>
              <a:gradFill flip="none" rotWithShape="1">
                <a:gsLst>
                  <a:gs pos="0">
                    <a:srgbClr val="FF9D1B"/>
                  </a:gs>
                  <a:gs pos="100000">
                    <a:srgbClr val="BF3C4F"/>
                  </a:gs>
                </a:gsLst>
                <a:path path="shape">
                  <a:fillToRect l="50000" t="50000" r="50000" b="50000"/>
                </a:path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  <p:grpSp>
          <p:nvGrpSpPr>
            <p:cNvPr id="338" name="Group"/>
            <p:cNvGrpSpPr/>
            <p:nvPr/>
          </p:nvGrpSpPr>
          <p:grpSpPr>
            <a:xfrm>
              <a:off x="1520279" y="1464435"/>
              <a:ext cx="1006448" cy="754031"/>
              <a:chOff x="0" y="0"/>
              <a:chExt cx="1006446" cy="754030"/>
            </a:xfrm>
          </p:grpSpPr>
          <p:sp>
            <p:nvSpPr>
              <p:cNvPr id="336" name="Oval"/>
              <p:cNvSpPr/>
              <p:nvPr/>
            </p:nvSpPr>
            <p:spPr>
              <a:xfrm>
                <a:off x="0" y="0"/>
                <a:ext cx="1006447" cy="754031"/>
              </a:xfrm>
              <a:prstGeom prst="ellipse">
                <a:avLst/>
              </a:prstGeom>
              <a:gradFill flip="none" rotWithShape="1">
                <a:gsLst>
                  <a:gs pos="0">
                    <a:srgbClr val="BF3C4F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337" name="Oval"/>
              <p:cNvSpPr/>
              <p:nvPr/>
            </p:nvSpPr>
            <p:spPr>
              <a:xfrm>
                <a:off x="362530" y="329888"/>
                <a:ext cx="243433" cy="141382"/>
              </a:xfrm>
              <a:prstGeom prst="ellipse">
                <a:avLst/>
              </a:prstGeom>
              <a:gradFill flip="none" rotWithShape="1">
                <a:gsLst>
                  <a:gs pos="0">
                    <a:srgbClr val="FF9D1B"/>
                  </a:gs>
                  <a:gs pos="100000">
                    <a:srgbClr val="BF3C4F"/>
                  </a:gs>
                </a:gsLst>
                <a:path path="shape">
                  <a:fillToRect l="50000" t="50000" r="50000" b="50000"/>
                </a:path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  <p:grpSp>
          <p:nvGrpSpPr>
            <p:cNvPr id="341" name="Group"/>
            <p:cNvGrpSpPr/>
            <p:nvPr/>
          </p:nvGrpSpPr>
          <p:grpSpPr>
            <a:xfrm>
              <a:off x="51836" y="19209"/>
              <a:ext cx="1005139" cy="754032"/>
              <a:chOff x="0" y="0"/>
              <a:chExt cx="1005137" cy="754030"/>
            </a:xfrm>
          </p:grpSpPr>
          <p:sp>
            <p:nvSpPr>
              <p:cNvPr id="339" name="Oval"/>
              <p:cNvSpPr/>
              <p:nvPr/>
            </p:nvSpPr>
            <p:spPr>
              <a:xfrm>
                <a:off x="0" y="0"/>
                <a:ext cx="1005138" cy="754031"/>
              </a:xfrm>
              <a:prstGeom prst="ellipse">
                <a:avLst/>
              </a:prstGeom>
              <a:gradFill flip="none" rotWithShape="1">
                <a:gsLst>
                  <a:gs pos="0">
                    <a:srgbClr val="BF3C4F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340" name="Oval"/>
              <p:cNvSpPr/>
              <p:nvPr/>
            </p:nvSpPr>
            <p:spPr>
              <a:xfrm>
                <a:off x="361221" y="329888"/>
                <a:ext cx="243433" cy="141382"/>
              </a:xfrm>
              <a:prstGeom prst="ellipse">
                <a:avLst/>
              </a:prstGeom>
              <a:gradFill flip="none" rotWithShape="1">
                <a:gsLst>
                  <a:gs pos="0">
                    <a:srgbClr val="FF9D1B"/>
                  </a:gs>
                  <a:gs pos="100000">
                    <a:srgbClr val="BF3C4F"/>
                  </a:gs>
                </a:gsLst>
                <a:path path="shape">
                  <a:fillToRect l="50000" t="50000" r="50000" b="50000"/>
                </a:path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  <p:grpSp>
          <p:nvGrpSpPr>
            <p:cNvPr id="466" name="Group"/>
            <p:cNvGrpSpPr/>
            <p:nvPr/>
          </p:nvGrpSpPr>
          <p:grpSpPr>
            <a:xfrm>
              <a:off x="0" y="0"/>
              <a:ext cx="2867006" cy="2263773"/>
              <a:chOff x="0" y="0"/>
              <a:chExt cx="2867005" cy="2263772"/>
            </a:xfrm>
          </p:grpSpPr>
          <p:grpSp>
            <p:nvGrpSpPr>
              <p:cNvPr id="344" name="Group"/>
              <p:cNvGrpSpPr/>
              <p:nvPr/>
            </p:nvGrpSpPr>
            <p:grpSpPr>
              <a:xfrm>
                <a:off x="714588" y="422406"/>
                <a:ext cx="1498546" cy="1104866"/>
                <a:chOff x="0" y="0"/>
                <a:chExt cx="1498545" cy="1104864"/>
              </a:xfrm>
            </p:grpSpPr>
            <p:sp>
              <p:nvSpPr>
                <p:cNvPr id="342" name="Oval"/>
                <p:cNvSpPr/>
                <p:nvPr/>
              </p:nvSpPr>
              <p:spPr>
                <a:xfrm>
                  <a:off x="0" y="0"/>
                  <a:ext cx="1498546" cy="11048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F3C4F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i="1" sz="2000">
                      <a:solidFill>
                        <a:srgbClr val="FFD300"/>
                      </a:solidFill>
                      <a:uFill>
                        <a:solidFill>
                          <a:srgbClr val="FFD300"/>
                        </a:solidFill>
                      </a:u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343" name="Oval"/>
                <p:cNvSpPr/>
                <p:nvPr/>
              </p:nvSpPr>
              <p:spPr>
                <a:xfrm>
                  <a:off x="572928" y="404757"/>
                  <a:ext cx="296733" cy="20803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E400"/>
                    </a:gs>
                    <a:gs pos="100000">
                      <a:srgbClr val="BF3C4F"/>
                    </a:gs>
                  </a:gsLst>
                  <a:path path="shape">
                    <a:fillToRect l="50000" t="50000" r="50000" b="50000"/>
                  </a:path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i="1" sz="2000">
                      <a:solidFill>
                        <a:srgbClr val="FFD300"/>
                      </a:solidFill>
                      <a:uFill>
                        <a:solidFill>
                          <a:srgbClr val="FFD300"/>
                        </a:solidFill>
                      </a:u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</p:grpSp>
          <p:grpSp>
            <p:nvGrpSpPr>
              <p:cNvPr id="443" name="Group"/>
              <p:cNvGrpSpPr/>
              <p:nvPr/>
            </p:nvGrpSpPr>
            <p:grpSpPr>
              <a:xfrm>
                <a:off x="0" y="0"/>
                <a:ext cx="2860256" cy="2263773"/>
                <a:chOff x="0" y="0"/>
                <a:chExt cx="2860255" cy="2263772"/>
              </a:xfrm>
            </p:grpSpPr>
            <p:grpSp>
              <p:nvGrpSpPr>
                <p:cNvPr id="347" name="Group"/>
                <p:cNvGrpSpPr/>
                <p:nvPr/>
              </p:nvGrpSpPr>
              <p:grpSpPr>
                <a:xfrm>
                  <a:off x="1558049" y="865085"/>
                  <a:ext cx="1060640" cy="1133977"/>
                  <a:chOff x="0" y="0"/>
                  <a:chExt cx="1060639" cy="1133976"/>
                </a:xfrm>
              </p:grpSpPr>
              <p:sp>
                <p:nvSpPr>
                  <p:cNvPr id="345" name="Shape"/>
                  <p:cNvSpPr/>
                  <p:nvPr/>
                </p:nvSpPr>
                <p:spPr>
                  <a:xfrm rot="2700000">
                    <a:off x="-73582" y="288944"/>
                    <a:ext cx="882458" cy="1574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E400"/>
                      </a:gs>
                      <a:gs pos="100000">
                        <a:srgbClr val="FF3901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46" name="Shape"/>
                  <p:cNvSpPr/>
                  <p:nvPr/>
                </p:nvSpPr>
                <p:spPr>
                  <a:xfrm rot="2700000">
                    <a:off x="570555" y="755947"/>
                    <a:ext cx="471640" cy="2475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0000"/>
                      </a:gs>
                      <a:gs pos="100000">
                        <a:srgbClr val="FF3901"/>
                      </a:gs>
                    </a:gsLst>
                    <a:lin ang="1620000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350" name="Group"/>
                <p:cNvGrpSpPr/>
                <p:nvPr/>
              </p:nvGrpSpPr>
              <p:grpSpPr>
                <a:xfrm>
                  <a:off x="1568471" y="793404"/>
                  <a:ext cx="1261137" cy="1046077"/>
                  <a:chOff x="0" y="0"/>
                  <a:chExt cx="1261135" cy="1046075"/>
                </a:xfrm>
              </p:grpSpPr>
              <p:sp>
                <p:nvSpPr>
                  <p:cNvPr id="348" name="Shape"/>
                  <p:cNvSpPr/>
                  <p:nvPr/>
                </p:nvSpPr>
                <p:spPr>
                  <a:xfrm rot="2100000">
                    <a:off x="-34047" y="250962"/>
                    <a:ext cx="930113" cy="1745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E400"/>
                      </a:gs>
                      <a:gs pos="100000">
                        <a:srgbClr val="FF3901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49" name="Shape"/>
                  <p:cNvSpPr/>
                  <p:nvPr/>
                </p:nvSpPr>
                <p:spPr>
                  <a:xfrm rot="2100000">
                    <a:off x="730061" y="652590"/>
                    <a:ext cx="496867" cy="2759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3901"/>
                      </a:gs>
                      <a:gs pos="100000">
                        <a:srgbClr val="000000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353" name="Group"/>
                <p:cNvGrpSpPr/>
                <p:nvPr/>
              </p:nvGrpSpPr>
              <p:grpSpPr>
                <a:xfrm>
                  <a:off x="1563018" y="757660"/>
                  <a:ext cx="1285407" cy="822328"/>
                  <a:chOff x="0" y="0"/>
                  <a:chExt cx="1285405" cy="822327"/>
                </a:xfrm>
              </p:grpSpPr>
              <p:sp>
                <p:nvSpPr>
                  <p:cNvPr id="351" name="Shape"/>
                  <p:cNvSpPr/>
                  <p:nvPr/>
                </p:nvSpPr>
                <p:spPr>
                  <a:xfrm rot="1560000">
                    <a:off x="-11661" y="187504"/>
                    <a:ext cx="890651" cy="1524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E400"/>
                      </a:gs>
                      <a:gs pos="100000">
                        <a:srgbClr val="FF3901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52" name="Shape"/>
                  <p:cNvSpPr/>
                  <p:nvPr/>
                </p:nvSpPr>
                <p:spPr>
                  <a:xfrm rot="1560000">
                    <a:off x="781796" y="488976"/>
                    <a:ext cx="474692" cy="24152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3901"/>
                      </a:gs>
                      <a:gs pos="100000">
                        <a:srgbClr val="000000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356" name="Group"/>
                <p:cNvGrpSpPr/>
                <p:nvPr/>
              </p:nvGrpSpPr>
              <p:grpSpPr>
                <a:xfrm>
                  <a:off x="1559592" y="717318"/>
                  <a:ext cx="1300664" cy="664663"/>
                  <a:chOff x="0" y="0"/>
                  <a:chExt cx="1300663" cy="664662"/>
                </a:xfrm>
              </p:grpSpPr>
              <p:sp>
                <p:nvSpPr>
                  <p:cNvPr id="354" name="Shape"/>
                  <p:cNvSpPr/>
                  <p:nvPr/>
                </p:nvSpPr>
                <p:spPr>
                  <a:xfrm rot="1080000">
                    <a:off x="4955" y="128811"/>
                    <a:ext cx="860346" cy="1683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E400"/>
                      </a:gs>
                      <a:gs pos="100000">
                        <a:srgbClr val="FF3901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55" name="Shape"/>
                  <p:cNvSpPr/>
                  <p:nvPr/>
                </p:nvSpPr>
                <p:spPr>
                  <a:xfrm rot="1080000">
                    <a:off x="811875" y="333942"/>
                    <a:ext cx="458867" cy="2663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3901"/>
                      </a:gs>
                      <a:gs pos="100000">
                        <a:srgbClr val="000000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359" name="Group"/>
                <p:cNvGrpSpPr/>
                <p:nvPr/>
              </p:nvGrpSpPr>
              <p:grpSpPr>
                <a:xfrm>
                  <a:off x="1575399" y="681115"/>
                  <a:ext cx="1221582" cy="413340"/>
                  <a:chOff x="0" y="0"/>
                  <a:chExt cx="1221581" cy="413339"/>
                </a:xfrm>
              </p:grpSpPr>
              <p:sp>
                <p:nvSpPr>
                  <p:cNvPr id="357" name="Shape"/>
                  <p:cNvSpPr/>
                  <p:nvPr/>
                </p:nvSpPr>
                <p:spPr>
                  <a:xfrm rot="480000">
                    <a:off x="7089" y="54352"/>
                    <a:ext cx="792078" cy="157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E400"/>
                      </a:gs>
                      <a:gs pos="100000">
                        <a:srgbClr val="FF3901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58" name="Shape"/>
                  <p:cNvSpPr/>
                  <p:nvPr/>
                </p:nvSpPr>
                <p:spPr>
                  <a:xfrm rot="480000">
                    <a:off x="783761" y="137546"/>
                    <a:ext cx="422649" cy="2475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3901"/>
                      </a:gs>
                      <a:gs pos="100000">
                        <a:srgbClr val="000000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362" name="Group"/>
                <p:cNvGrpSpPr/>
                <p:nvPr/>
              </p:nvGrpSpPr>
              <p:grpSpPr>
                <a:xfrm>
                  <a:off x="1594461" y="652489"/>
                  <a:ext cx="1103027" cy="180828"/>
                  <a:chOff x="0" y="0"/>
                  <a:chExt cx="1103026" cy="180827"/>
                </a:xfrm>
              </p:grpSpPr>
              <p:sp>
                <p:nvSpPr>
                  <p:cNvPr id="360" name="Shape"/>
                  <p:cNvSpPr/>
                  <p:nvPr/>
                </p:nvSpPr>
                <p:spPr>
                  <a:xfrm rot="21540000">
                    <a:off x="907" y="12605"/>
                    <a:ext cx="720479" cy="1103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E400"/>
                      </a:gs>
                      <a:gs pos="100000">
                        <a:srgbClr val="FF3901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61" name="Shape"/>
                  <p:cNvSpPr/>
                  <p:nvPr/>
                </p:nvSpPr>
                <p:spPr>
                  <a:xfrm rot="21540000">
                    <a:off x="716497" y="3346"/>
                    <a:ext cx="385039" cy="17413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3901"/>
                      </a:gs>
                      <a:gs pos="100000">
                        <a:srgbClr val="000000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365" name="Group"/>
                <p:cNvGrpSpPr/>
                <p:nvPr/>
              </p:nvGrpSpPr>
              <p:grpSpPr>
                <a:xfrm>
                  <a:off x="1568017" y="441455"/>
                  <a:ext cx="981079" cy="320116"/>
                  <a:chOff x="0" y="0"/>
                  <a:chExt cx="981078" cy="320114"/>
                </a:xfrm>
              </p:grpSpPr>
              <p:sp>
                <p:nvSpPr>
                  <p:cNvPr id="363" name="Shape"/>
                  <p:cNvSpPr/>
                  <p:nvPr/>
                </p:nvSpPr>
                <p:spPr>
                  <a:xfrm rot="20820000">
                    <a:off x="3965" y="142815"/>
                    <a:ext cx="633462" cy="1074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E400"/>
                      </a:gs>
                      <a:gs pos="100000">
                        <a:srgbClr val="FF3901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64" name="Shape"/>
                  <p:cNvSpPr/>
                  <p:nvPr/>
                </p:nvSpPr>
                <p:spPr>
                  <a:xfrm rot="20820000">
                    <a:off x="628640" y="35816"/>
                    <a:ext cx="337728" cy="1692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3901"/>
                      </a:gs>
                      <a:gs pos="100000">
                        <a:srgbClr val="000000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368" name="Group"/>
                <p:cNvGrpSpPr/>
                <p:nvPr/>
              </p:nvGrpSpPr>
              <p:grpSpPr>
                <a:xfrm>
                  <a:off x="264813" y="926277"/>
                  <a:ext cx="1062130" cy="1136173"/>
                  <a:chOff x="0" y="0"/>
                  <a:chExt cx="1062129" cy="1136171"/>
                </a:xfrm>
              </p:grpSpPr>
              <p:sp>
                <p:nvSpPr>
                  <p:cNvPr id="366" name="Shape"/>
                  <p:cNvSpPr/>
                  <p:nvPr/>
                </p:nvSpPr>
                <p:spPr>
                  <a:xfrm flipH="1" rot="18900000">
                    <a:off x="251749" y="289677"/>
                    <a:ext cx="884377" cy="15702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3901"/>
                      </a:gs>
                      <a:gs pos="100000">
                        <a:srgbClr val="FFE400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67" name="Shape"/>
                  <p:cNvSpPr/>
                  <p:nvPr/>
                </p:nvSpPr>
                <p:spPr>
                  <a:xfrm flipH="1" rot="18900000">
                    <a:off x="18484" y="757902"/>
                    <a:ext cx="471843" cy="2477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0000"/>
                      </a:gs>
                      <a:gs pos="100000">
                        <a:srgbClr val="FF3901"/>
                      </a:gs>
                    </a:gsLst>
                    <a:lin ang="1620000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371" name="Group"/>
                <p:cNvGrpSpPr/>
                <p:nvPr/>
              </p:nvGrpSpPr>
              <p:grpSpPr>
                <a:xfrm>
                  <a:off x="30693" y="883731"/>
                  <a:ext cx="1262045" cy="1046076"/>
                  <a:chOff x="0" y="0"/>
                  <a:chExt cx="1262043" cy="1046075"/>
                </a:xfrm>
              </p:grpSpPr>
              <p:sp>
                <p:nvSpPr>
                  <p:cNvPr id="369" name="Shape"/>
                  <p:cNvSpPr/>
                  <p:nvPr/>
                </p:nvSpPr>
                <p:spPr>
                  <a:xfrm flipH="1" rot="19500000">
                    <a:off x="365978" y="250962"/>
                    <a:ext cx="930113" cy="1745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3901"/>
                      </a:gs>
                      <a:gs pos="100000">
                        <a:srgbClr val="FFE400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70" name="Shape"/>
                  <p:cNvSpPr/>
                  <p:nvPr/>
                </p:nvSpPr>
                <p:spPr>
                  <a:xfrm flipH="1" rot="19500000">
                    <a:off x="34208" y="652590"/>
                    <a:ext cx="496867" cy="2759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0000"/>
                      </a:gs>
                      <a:gs pos="100000">
                        <a:srgbClr val="FF3901"/>
                      </a:gs>
                    </a:gsLst>
                    <a:lin ang="1620000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374" name="Group"/>
                <p:cNvGrpSpPr/>
                <p:nvPr/>
              </p:nvGrpSpPr>
              <p:grpSpPr>
                <a:xfrm>
                  <a:off x="12720" y="849808"/>
                  <a:ext cx="1286716" cy="820387"/>
                  <a:chOff x="0" y="0"/>
                  <a:chExt cx="1286714" cy="820385"/>
                </a:xfrm>
              </p:grpSpPr>
              <p:sp>
                <p:nvSpPr>
                  <p:cNvPr id="372" name="Shape"/>
                  <p:cNvSpPr/>
                  <p:nvPr/>
                </p:nvSpPr>
                <p:spPr>
                  <a:xfrm flipH="1" rot="20040000">
                    <a:off x="407724" y="187504"/>
                    <a:ext cx="890651" cy="1524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3901"/>
                      </a:gs>
                      <a:gs pos="100000">
                        <a:srgbClr val="FFE400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73" name="Shape"/>
                  <p:cNvSpPr/>
                  <p:nvPr/>
                </p:nvSpPr>
                <p:spPr>
                  <a:xfrm flipH="1" rot="20040000">
                    <a:off x="28474" y="488957"/>
                    <a:ext cx="474692" cy="2395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0000"/>
                      </a:gs>
                      <a:gs pos="100000">
                        <a:srgbClr val="FF3901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377" name="Group"/>
                <p:cNvGrpSpPr/>
                <p:nvPr/>
              </p:nvGrpSpPr>
              <p:grpSpPr>
                <a:xfrm>
                  <a:off x="0" y="809448"/>
                  <a:ext cx="1300576" cy="662869"/>
                  <a:chOff x="0" y="0"/>
                  <a:chExt cx="1300575" cy="662868"/>
                </a:xfrm>
              </p:grpSpPr>
              <p:sp>
                <p:nvSpPr>
                  <p:cNvPr id="375" name="Shape"/>
                  <p:cNvSpPr/>
                  <p:nvPr/>
                </p:nvSpPr>
                <p:spPr>
                  <a:xfrm flipH="1" rot="20520000">
                    <a:off x="435346" y="128822"/>
                    <a:ext cx="860346" cy="16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3901"/>
                      </a:gs>
                      <a:gs pos="100000">
                        <a:srgbClr val="FFE400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76" name="Shape"/>
                  <p:cNvSpPr/>
                  <p:nvPr/>
                </p:nvSpPr>
                <p:spPr>
                  <a:xfrm flipH="1" rot="20520000">
                    <a:off x="29887" y="332368"/>
                    <a:ext cx="458867" cy="2661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0000"/>
                      </a:gs>
                      <a:gs pos="100000">
                        <a:srgbClr val="FF3901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380" name="Group"/>
                <p:cNvGrpSpPr/>
                <p:nvPr/>
              </p:nvGrpSpPr>
              <p:grpSpPr>
                <a:xfrm>
                  <a:off x="64130" y="771210"/>
                  <a:ext cx="1220917" cy="414087"/>
                  <a:chOff x="0" y="0"/>
                  <a:chExt cx="1220915" cy="414086"/>
                </a:xfrm>
              </p:grpSpPr>
              <p:sp>
                <p:nvSpPr>
                  <p:cNvPr id="378" name="Shape"/>
                  <p:cNvSpPr/>
                  <p:nvPr/>
                </p:nvSpPr>
                <p:spPr>
                  <a:xfrm flipH="1" rot="21120000">
                    <a:off x="421756" y="54353"/>
                    <a:ext cx="792078" cy="1571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3901"/>
                      </a:gs>
                      <a:gs pos="100000">
                        <a:srgbClr val="FFE400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79" name="Shape"/>
                  <p:cNvSpPr/>
                  <p:nvPr/>
                </p:nvSpPr>
                <p:spPr>
                  <a:xfrm flipH="1" rot="21120000">
                    <a:off x="15175" y="138243"/>
                    <a:ext cx="422648" cy="2476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0000"/>
                      </a:gs>
                      <a:gs pos="100000">
                        <a:srgbClr val="FF3901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383" name="Group"/>
                <p:cNvGrpSpPr/>
                <p:nvPr/>
              </p:nvGrpSpPr>
              <p:grpSpPr>
                <a:xfrm>
                  <a:off x="162089" y="742816"/>
                  <a:ext cx="1103526" cy="180828"/>
                  <a:chOff x="0" y="0"/>
                  <a:chExt cx="1103525" cy="180827"/>
                </a:xfrm>
              </p:grpSpPr>
              <p:sp>
                <p:nvSpPr>
                  <p:cNvPr id="381" name="Shape"/>
                  <p:cNvSpPr/>
                  <p:nvPr/>
                </p:nvSpPr>
                <p:spPr>
                  <a:xfrm flipH="1" rot="60000">
                    <a:off x="382139" y="12605"/>
                    <a:ext cx="720479" cy="1103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3901"/>
                      </a:gs>
                      <a:gs pos="100000">
                        <a:srgbClr val="FFE400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82" name="Shape"/>
                  <p:cNvSpPr/>
                  <p:nvPr/>
                </p:nvSpPr>
                <p:spPr>
                  <a:xfrm flipH="1" rot="60000">
                    <a:off x="1490" y="3346"/>
                    <a:ext cx="385039" cy="17413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0000"/>
                      </a:gs>
                      <a:gs pos="100000">
                        <a:srgbClr val="FF3901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386" name="Group"/>
                <p:cNvGrpSpPr/>
                <p:nvPr/>
              </p:nvGrpSpPr>
              <p:grpSpPr>
                <a:xfrm>
                  <a:off x="311073" y="531782"/>
                  <a:ext cx="981917" cy="320627"/>
                  <a:chOff x="0" y="0"/>
                  <a:chExt cx="981915" cy="320626"/>
                </a:xfrm>
              </p:grpSpPr>
              <p:sp>
                <p:nvSpPr>
                  <p:cNvPr id="384" name="Shape"/>
                  <p:cNvSpPr/>
                  <p:nvPr/>
                </p:nvSpPr>
                <p:spPr>
                  <a:xfrm flipH="1" rot="780000">
                    <a:off x="344489" y="143327"/>
                    <a:ext cx="633462" cy="1074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3901"/>
                      </a:gs>
                      <a:gs pos="100000">
                        <a:srgbClr val="FFE400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85" name="Shape"/>
                  <p:cNvSpPr/>
                  <p:nvPr/>
                </p:nvSpPr>
                <p:spPr>
                  <a:xfrm flipH="1" rot="780000">
                    <a:off x="14711" y="35816"/>
                    <a:ext cx="337728" cy="1692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0000"/>
                      </a:gs>
                      <a:gs pos="100000">
                        <a:srgbClr val="FF3901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389" name="Group"/>
                <p:cNvGrpSpPr/>
                <p:nvPr/>
              </p:nvGrpSpPr>
              <p:grpSpPr>
                <a:xfrm>
                  <a:off x="363287" y="411496"/>
                  <a:ext cx="965661" cy="447893"/>
                  <a:chOff x="0" y="0"/>
                  <a:chExt cx="965659" cy="447891"/>
                </a:xfrm>
              </p:grpSpPr>
              <p:sp>
                <p:nvSpPr>
                  <p:cNvPr id="387" name="Shape"/>
                  <p:cNvSpPr/>
                  <p:nvPr/>
                </p:nvSpPr>
                <p:spPr>
                  <a:xfrm flipH="1" rot="1260000">
                    <a:off x="333718" y="228917"/>
                    <a:ext cx="633430" cy="1090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3901"/>
                      </a:gs>
                      <a:gs pos="100000">
                        <a:srgbClr val="FFE400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88" name="Shape"/>
                  <p:cNvSpPr/>
                  <p:nvPr/>
                </p:nvSpPr>
                <p:spPr>
                  <a:xfrm flipH="1" rot="1260000">
                    <a:off x="19675" y="54739"/>
                    <a:ext cx="337437" cy="1723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0000"/>
                      </a:gs>
                      <a:gs pos="100000">
                        <a:srgbClr val="FF3901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392" name="Group"/>
                <p:cNvGrpSpPr/>
                <p:nvPr/>
              </p:nvGrpSpPr>
              <p:grpSpPr>
                <a:xfrm>
                  <a:off x="477120" y="242584"/>
                  <a:ext cx="897709" cy="628463"/>
                  <a:chOff x="0" y="0"/>
                  <a:chExt cx="897708" cy="628462"/>
                </a:xfrm>
              </p:grpSpPr>
              <p:sp>
                <p:nvSpPr>
                  <p:cNvPr id="390" name="Shape"/>
                  <p:cNvSpPr/>
                  <p:nvPr/>
                </p:nvSpPr>
                <p:spPr>
                  <a:xfrm flipH="1" rot="2040000">
                    <a:off x="288264" y="352751"/>
                    <a:ext cx="633448" cy="1078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3901"/>
                      </a:gs>
                      <a:gs pos="100000">
                        <a:srgbClr val="FFE400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91" name="Shape"/>
                  <p:cNvSpPr/>
                  <p:nvPr/>
                </p:nvSpPr>
                <p:spPr>
                  <a:xfrm flipH="1" rot="2040000">
                    <a:off x="18774" y="79974"/>
                    <a:ext cx="338176" cy="1705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0000"/>
                      </a:gs>
                      <a:gs pos="100000">
                        <a:srgbClr val="FF3901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395" name="Group"/>
                <p:cNvGrpSpPr/>
                <p:nvPr/>
              </p:nvGrpSpPr>
              <p:grpSpPr>
                <a:xfrm>
                  <a:off x="592333" y="80425"/>
                  <a:ext cx="826232" cy="756065"/>
                  <a:chOff x="0" y="0"/>
                  <a:chExt cx="826230" cy="756063"/>
                </a:xfrm>
              </p:grpSpPr>
              <p:sp>
                <p:nvSpPr>
                  <p:cNvPr id="393" name="Shape"/>
                  <p:cNvSpPr/>
                  <p:nvPr/>
                </p:nvSpPr>
                <p:spPr>
                  <a:xfrm flipH="1" rot="2640000">
                    <a:off x="237476" y="440634"/>
                    <a:ext cx="641300" cy="1078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3901"/>
                      </a:gs>
                      <a:gs pos="100000">
                        <a:srgbClr val="FFE400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94" name="Shape"/>
                  <p:cNvSpPr/>
                  <p:nvPr/>
                </p:nvSpPr>
                <p:spPr>
                  <a:xfrm flipH="1" rot="2640000">
                    <a:off x="11230" y="94881"/>
                    <a:ext cx="342077" cy="1705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0000"/>
                      </a:gs>
                      <a:gs pos="100000">
                        <a:srgbClr val="FF3901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398" name="Group"/>
                <p:cNvGrpSpPr/>
                <p:nvPr/>
              </p:nvGrpSpPr>
              <p:grpSpPr>
                <a:xfrm>
                  <a:off x="836334" y="38075"/>
                  <a:ext cx="604473" cy="783949"/>
                  <a:chOff x="0" y="0"/>
                  <a:chExt cx="604472" cy="783947"/>
                </a:xfrm>
              </p:grpSpPr>
              <p:sp>
                <p:nvSpPr>
                  <p:cNvPr id="396" name="Shape"/>
                  <p:cNvSpPr/>
                  <p:nvPr/>
                </p:nvSpPr>
                <p:spPr>
                  <a:xfrm flipH="1" rot="3480000">
                    <a:off x="125773" y="460751"/>
                    <a:ext cx="565272" cy="1091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3901"/>
                      </a:gs>
                      <a:gs pos="100000">
                        <a:srgbClr val="FFE400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97" name="Shape"/>
                  <p:cNvSpPr/>
                  <p:nvPr/>
                </p:nvSpPr>
                <p:spPr>
                  <a:xfrm flipH="1" rot="3480000">
                    <a:off x="1482" y="87755"/>
                    <a:ext cx="301551" cy="1706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0000"/>
                      </a:gs>
                      <a:gs pos="100000">
                        <a:srgbClr val="FF3901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401" name="Group"/>
                <p:cNvGrpSpPr/>
                <p:nvPr/>
              </p:nvGrpSpPr>
              <p:grpSpPr>
                <a:xfrm>
                  <a:off x="1013192" y="0"/>
                  <a:ext cx="460436" cy="806727"/>
                  <a:chOff x="0" y="0"/>
                  <a:chExt cx="460435" cy="806726"/>
                </a:xfrm>
              </p:grpSpPr>
              <p:sp>
                <p:nvSpPr>
                  <p:cNvPr id="399" name="Shape"/>
                  <p:cNvSpPr/>
                  <p:nvPr/>
                </p:nvSpPr>
                <p:spPr>
                  <a:xfrm flipH="1" rot="4140000">
                    <a:off x="41400" y="480236"/>
                    <a:ext cx="543141" cy="1074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3901"/>
                      </a:gs>
                      <a:gs pos="100000">
                        <a:srgbClr val="FFE400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400" name="Shape"/>
                  <p:cNvSpPr/>
                  <p:nvPr/>
                </p:nvSpPr>
                <p:spPr>
                  <a:xfrm flipH="1" rot="4140000">
                    <a:off x="-13491" y="80829"/>
                    <a:ext cx="290533" cy="1707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0000"/>
                      </a:gs>
                      <a:gs pos="100000">
                        <a:srgbClr val="FF3901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404" name="Group"/>
                <p:cNvGrpSpPr/>
                <p:nvPr/>
              </p:nvGrpSpPr>
              <p:grpSpPr>
                <a:xfrm>
                  <a:off x="1515862" y="294218"/>
                  <a:ext cx="960849" cy="459376"/>
                  <a:chOff x="0" y="0"/>
                  <a:chExt cx="960848" cy="459374"/>
                </a:xfrm>
              </p:grpSpPr>
              <p:sp>
                <p:nvSpPr>
                  <p:cNvPr id="402" name="Shape"/>
                  <p:cNvSpPr/>
                  <p:nvPr/>
                </p:nvSpPr>
                <p:spPr>
                  <a:xfrm rot="20280000">
                    <a:off x="-2637" y="236242"/>
                    <a:ext cx="631855" cy="1087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E400"/>
                      </a:gs>
                      <a:gs pos="100000">
                        <a:srgbClr val="FF3901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403" name="Shape"/>
                  <p:cNvSpPr/>
                  <p:nvPr/>
                </p:nvSpPr>
                <p:spPr>
                  <a:xfrm rot="20280000">
                    <a:off x="603729" y="56981"/>
                    <a:ext cx="337419" cy="1707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3901"/>
                      </a:gs>
                      <a:gs pos="100000">
                        <a:srgbClr val="000000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407" name="Group"/>
                <p:cNvGrpSpPr/>
                <p:nvPr/>
              </p:nvGrpSpPr>
              <p:grpSpPr>
                <a:xfrm>
                  <a:off x="1461079" y="157664"/>
                  <a:ext cx="912699" cy="603375"/>
                  <a:chOff x="0" y="0"/>
                  <a:chExt cx="912697" cy="603373"/>
                </a:xfrm>
              </p:grpSpPr>
              <p:sp>
                <p:nvSpPr>
                  <p:cNvPr id="405" name="Shape"/>
                  <p:cNvSpPr/>
                  <p:nvPr/>
                </p:nvSpPr>
                <p:spPr>
                  <a:xfrm rot="19680000">
                    <a:off x="-19228" y="334804"/>
                    <a:ext cx="633347" cy="1090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E400"/>
                      </a:gs>
                      <a:gs pos="100000">
                        <a:srgbClr val="FF3901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406" name="Shape"/>
                  <p:cNvSpPr/>
                  <p:nvPr/>
                </p:nvSpPr>
                <p:spPr>
                  <a:xfrm rot="19680000">
                    <a:off x="555263" y="76317"/>
                    <a:ext cx="337430" cy="1722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3901"/>
                      </a:gs>
                      <a:gs pos="100000">
                        <a:srgbClr val="000000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408" name="Shape"/>
                <p:cNvSpPr/>
                <p:nvPr/>
              </p:nvSpPr>
              <p:spPr>
                <a:xfrm flipH="1" rot="4560000">
                  <a:off x="1143933" y="506945"/>
                  <a:ext cx="527561" cy="73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79" fill="norm" stroke="1" extrusionOk="0">
                      <a:moveTo>
                        <a:pt x="0" y="21179"/>
                      </a:moveTo>
                      <a:cubicBezTo>
                        <a:pt x="189" y="20493"/>
                        <a:pt x="4484" y="10208"/>
                        <a:pt x="6821" y="6779"/>
                      </a:cubicBezTo>
                      <a:cubicBezTo>
                        <a:pt x="9158" y="3350"/>
                        <a:pt x="11558" y="1636"/>
                        <a:pt x="14021" y="608"/>
                      </a:cubicBezTo>
                      <a:cubicBezTo>
                        <a:pt x="16484" y="-421"/>
                        <a:pt x="20361" y="50"/>
                        <a:pt x="21600" y="608"/>
                      </a:cubicBezTo>
                      <a:lnTo>
                        <a:pt x="21474" y="3993"/>
                      </a:lnTo>
                      <a:cubicBezTo>
                        <a:pt x="20195" y="4550"/>
                        <a:pt x="16642" y="2622"/>
                        <a:pt x="13926" y="3993"/>
                      </a:cubicBezTo>
                      <a:cubicBezTo>
                        <a:pt x="9545" y="5408"/>
                        <a:pt x="7879" y="7808"/>
                        <a:pt x="5163" y="12093"/>
                      </a:cubicBezTo>
                      <a:cubicBezTo>
                        <a:pt x="2826" y="14836"/>
                        <a:pt x="1074" y="19293"/>
                        <a:pt x="0" y="2117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3901"/>
                    </a:gs>
                    <a:gs pos="100000">
                      <a:srgbClr val="FFE400"/>
                    </a:gs>
                  </a:gsLst>
                  <a:lin ang="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i="1" sz="2000">
                      <a:solidFill>
                        <a:srgbClr val="FFD300"/>
                      </a:solidFill>
                      <a:uFill>
                        <a:solidFill>
                          <a:srgbClr val="FFD300"/>
                        </a:solidFill>
                      </a:u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409" name="Shape"/>
                <p:cNvSpPr/>
                <p:nvPr/>
              </p:nvSpPr>
              <p:spPr>
                <a:xfrm flipH="1" rot="4560000">
                  <a:off x="1156006" y="122479"/>
                  <a:ext cx="281012" cy="1175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6" h="21318" fill="norm" stroke="1" extrusionOk="0">
                      <a:moveTo>
                        <a:pt x="61" y="42"/>
                      </a:moveTo>
                      <a:cubicBezTo>
                        <a:pt x="1038" y="-176"/>
                        <a:pt x="3578" y="479"/>
                        <a:pt x="5922" y="1353"/>
                      </a:cubicBezTo>
                      <a:cubicBezTo>
                        <a:pt x="8266" y="2227"/>
                        <a:pt x="11832" y="3565"/>
                        <a:pt x="14127" y="5285"/>
                      </a:cubicBezTo>
                      <a:cubicBezTo>
                        <a:pt x="16423" y="7006"/>
                        <a:pt x="18450" y="9764"/>
                        <a:pt x="19671" y="11621"/>
                      </a:cubicBezTo>
                      <a:cubicBezTo>
                        <a:pt x="20892" y="13478"/>
                        <a:pt x="21283" y="14843"/>
                        <a:pt x="21441" y="16454"/>
                      </a:cubicBezTo>
                      <a:cubicBezTo>
                        <a:pt x="21600" y="18065"/>
                        <a:pt x="20965" y="21206"/>
                        <a:pt x="20623" y="21315"/>
                      </a:cubicBezTo>
                      <a:cubicBezTo>
                        <a:pt x="20281" y="21424"/>
                        <a:pt x="20013" y="18584"/>
                        <a:pt x="19402" y="17082"/>
                      </a:cubicBezTo>
                      <a:cubicBezTo>
                        <a:pt x="18792" y="15580"/>
                        <a:pt x="17937" y="13751"/>
                        <a:pt x="16960" y="12221"/>
                      </a:cubicBezTo>
                      <a:cubicBezTo>
                        <a:pt x="15983" y="10692"/>
                        <a:pt x="15190" y="9272"/>
                        <a:pt x="13541" y="7907"/>
                      </a:cubicBezTo>
                      <a:cubicBezTo>
                        <a:pt x="11893" y="6542"/>
                        <a:pt x="9353" y="4985"/>
                        <a:pt x="7094" y="3975"/>
                      </a:cubicBezTo>
                      <a:cubicBezTo>
                        <a:pt x="4835" y="2964"/>
                        <a:pt x="1172" y="2555"/>
                        <a:pt x="0" y="1899"/>
                      </a:cubicBezTo>
                      <a:lnTo>
                        <a:pt x="61" y="42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3901"/>
                    </a:gs>
                  </a:gsLst>
                  <a:lin ang="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i="1" sz="2000">
                      <a:solidFill>
                        <a:srgbClr val="FFD300"/>
                      </a:solidFill>
                      <a:uFill>
                        <a:solidFill>
                          <a:srgbClr val="FFD300"/>
                        </a:solidFill>
                      </a:u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grpSp>
              <p:nvGrpSpPr>
                <p:cNvPr id="412" name="Group"/>
                <p:cNvGrpSpPr/>
                <p:nvPr/>
              </p:nvGrpSpPr>
              <p:grpSpPr>
                <a:xfrm>
                  <a:off x="1390252" y="9786"/>
                  <a:ext cx="495812" cy="788122"/>
                  <a:chOff x="0" y="0"/>
                  <a:chExt cx="495810" cy="788121"/>
                </a:xfrm>
              </p:grpSpPr>
              <p:sp>
                <p:nvSpPr>
                  <p:cNvPr id="410" name="Shape"/>
                  <p:cNvSpPr/>
                  <p:nvPr/>
                </p:nvSpPr>
                <p:spPr>
                  <a:xfrm rot="17760000">
                    <a:off x="-110867" y="476053"/>
                    <a:ext cx="544610" cy="936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E400"/>
                      </a:gs>
                      <a:gs pos="100000">
                        <a:srgbClr val="FF3901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411" name="Shape"/>
                  <p:cNvSpPr/>
                  <p:nvPr/>
                </p:nvSpPr>
                <p:spPr>
                  <a:xfrm rot="17760000">
                    <a:off x="221496" y="89472"/>
                    <a:ext cx="290260" cy="1458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3901"/>
                      </a:gs>
                      <a:gs pos="100000">
                        <a:srgbClr val="000000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415" name="Group"/>
                <p:cNvGrpSpPr/>
                <p:nvPr/>
              </p:nvGrpSpPr>
              <p:grpSpPr>
                <a:xfrm>
                  <a:off x="1388297" y="60580"/>
                  <a:ext cx="782522" cy="743549"/>
                  <a:chOff x="0" y="0"/>
                  <a:chExt cx="782521" cy="743547"/>
                </a:xfrm>
              </p:grpSpPr>
              <p:sp>
                <p:nvSpPr>
                  <p:cNvPr id="413" name="Shape"/>
                  <p:cNvSpPr/>
                  <p:nvPr/>
                </p:nvSpPr>
                <p:spPr>
                  <a:xfrm rot="18840000">
                    <a:off x="-41659" y="415622"/>
                    <a:ext cx="592303" cy="1355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E400"/>
                      </a:gs>
                      <a:gs pos="100000">
                        <a:srgbClr val="FF3901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414" name="Shape"/>
                  <p:cNvSpPr/>
                  <p:nvPr/>
                </p:nvSpPr>
                <p:spPr>
                  <a:xfrm rot="18840000">
                    <a:off x="438260" y="80995"/>
                    <a:ext cx="315743" cy="2133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3901"/>
                      </a:gs>
                      <a:gs pos="100000">
                        <a:srgbClr val="000000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418" name="Group"/>
                <p:cNvGrpSpPr/>
                <p:nvPr/>
              </p:nvGrpSpPr>
              <p:grpSpPr>
                <a:xfrm>
                  <a:off x="1432535" y="20492"/>
                  <a:ext cx="174655" cy="744367"/>
                  <a:chOff x="0" y="0"/>
                  <a:chExt cx="174654" cy="744365"/>
                </a:xfrm>
              </p:grpSpPr>
              <p:sp>
                <p:nvSpPr>
                  <p:cNvPr id="416" name="Shape"/>
                  <p:cNvSpPr/>
                  <p:nvPr/>
                </p:nvSpPr>
                <p:spPr>
                  <a:xfrm rot="16680000">
                    <a:off x="-188872" y="477373"/>
                    <a:ext cx="489024" cy="436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E400"/>
                      </a:gs>
                      <a:gs pos="100000">
                        <a:srgbClr val="FF3901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417" name="Shape"/>
                  <p:cNvSpPr/>
                  <p:nvPr/>
                </p:nvSpPr>
                <p:spPr>
                  <a:xfrm rot="16680000">
                    <a:off x="-6874" y="99985"/>
                    <a:ext cx="260320" cy="671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3901"/>
                      </a:gs>
                      <a:gs pos="100000">
                        <a:srgbClr val="000000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421" name="Group"/>
                <p:cNvGrpSpPr/>
                <p:nvPr/>
              </p:nvGrpSpPr>
              <p:grpSpPr>
                <a:xfrm>
                  <a:off x="437877" y="951051"/>
                  <a:ext cx="913797" cy="1242433"/>
                  <a:chOff x="0" y="0"/>
                  <a:chExt cx="913796" cy="1242431"/>
                </a:xfrm>
              </p:grpSpPr>
              <p:sp>
                <p:nvSpPr>
                  <p:cNvPr id="419" name="Shape"/>
                  <p:cNvSpPr/>
                  <p:nvPr/>
                </p:nvSpPr>
                <p:spPr>
                  <a:xfrm flipH="1" rot="18360000">
                    <a:off x="148100" y="325287"/>
                    <a:ext cx="884320" cy="1573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3901"/>
                      </a:gs>
                      <a:gs pos="100000">
                        <a:srgbClr val="FFE400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420" name="Shape"/>
                  <p:cNvSpPr/>
                  <p:nvPr/>
                </p:nvSpPr>
                <p:spPr>
                  <a:xfrm flipH="1" rot="18360000">
                    <a:off x="2892" y="855272"/>
                    <a:ext cx="471539" cy="2474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0000"/>
                      </a:gs>
                      <a:gs pos="100000">
                        <a:srgbClr val="FF3901"/>
                      </a:gs>
                    </a:gsLst>
                    <a:lin ang="1620000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424" name="Group"/>
                <p:cNvGrpSpPr/>
                <p:nvPr/>
              </p:nvGrpSpPr>
              <p:grpSpPr>
                <a:xfrm>
                  <a:off x="741695" y="1000364"/>
                  <a:ext cx="608178" cy="1242268"/>
                  <a:chOff x="0" y="0"/>
                  <a:chExt cx="608177" cy="1242267"/>
                </a:xfrm>
              </p:grpSpPr>
              <p:sp>
                <p:nvSpPr>
                  <p:cNvPr id="422" name="Shape"/>
                  <p:cNvSpPr/>
                  <p:nvPr/>
                </p:nvSpPr>
                <p:spPr>
                  <a:xfrm flipH="1" rot="17520000">
                    <a:off x="-26816" y="329930"/>
                    <a:ext cx="817787" cy="1573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3901"/>
                      </a:gs>
                      <a:gs pos="100000">
                        <a:srgbClr val="FFE400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423" name="Shape"/>
                  <p:cNvSpPr/>
                  <p:nvPr/>
                </p:nvSpPr>
                <p:spPr>
                  <a:xfrm flipH="1" rot="17520000">
                    <a:off x="-21476" y="870387"/>
                    <a:ext cx="435425" cy="247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0000"/>
                      </a:gs>
                      <a:gs pos="100000">
                        <a:srgbClr val="FF3901"/>
                      </a:gs>
                    </a:gsLst>
                    <a:lin ang="1620000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427" name="Group"/>
                <p:cNvGrpSpPr/>
                <p:nvPr/>
              </p:nvGrpSpPr>
              <p:grpSpPr>
                <a:xfrm rot="60000">
                  <a:off x="1046631" y="1019083"/>
                  <a:ext cx="339610" cy="1214229"/>
                  <a:chOff x="0" y="0"/>
                  <a:chExt cx="339608" cy="1214227"/>
                </a:xfrm>
              </p:grpSpPr>
              <p:sp>
                <p:nvSpPr>
                  <p:cNvPr id="425" name="Shape"/>
                  <p:cNvSpPr/>
                  <p:nvPr/>
                </p:nvSpPr>
                <p:spPr>
                  <a:xfrm flipH="1" rot="16800000">
                    <a:off x="-191320" y="328339"/>
                    <a:ext cx="785779" cy="1417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3901"/>
                      </a:gs>
                      <a:gs pos="100000">
                        <a:srgbClr val="FFE400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426" name="Shape"/>
                  <p:cNvSpPr/>
                  <p:nvPr/>
                </p:nvSpPr>
                <p:spPr>
                  <a:xfrm flipH="1" rot="16800000">
                    <a:off x="-63227" y="877650"/>
                    <a:ext cx="418283" cy="2225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0000"/>
                      </a:gs>
                      <a:gs pos="100000">
                        <a:srgbClr val="FF3901"/>
                      </a:gs>
                    </a:gsLst>
                    <a:lin ang="1620000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430" name="Group"/>
                <p:cNvGrpSpPr/>
                <p:nvPr/>
              </p:nvGrpSpPr>
              <p:grpSpPr>
                <a:xfrm>
                  <a:off x="1521948" y="930579"/>
                  <a:ext cx="949255" cy="1224167"/>
                  <a:chOff x="0" y="0"/>
                  <a:chExt cx="949254" cy="1224165"/>
                </a:xfrm>
              </p:grpSpPr>
              <p:sp>
                <p:nvSpPr>
                  <p:cNvPr id="428" name="Shape"/>
                  <p:cNvSpPr/>
                  <p:nvPr/>
                </p:nvSpPr>
                <p:spPr>
                  <a:xfrm rot="3120000">
                    <a:off x="-107935" y="318143"/>
                    <a:ext cx="884182" cy="1573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E400"/>
                      </a:gs>
                      <a:gs pos="100000">
                        <a:srgbClr val="FF3901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429" name="Shape"/>
                  <p:cNvSpPr/>
                  <p:nvPr/>
                </p:nvSpPr>
                <p:spPr>
                  <a:xfrm rot="3120000">
                    <a:off x="469993" y="837008"/>
                    <a:ext cx="471739" cy="2491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0000"/>
                      </a:gs>
                      <a:gs pos="100000">
                        <a:srgbClr val="FF3901"/>
                      </a:gs>
                    </a:gsLst>
                    <a:lin ang="1620000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433" name="Group"/>
                <p:cNvGrpSpPr/>
                <p:nvPr/>
              </p:nvGrpSpPr>
              <p:grpSpPr>
                <a:xfrm>
                  <a:off x="1509863" y="975879"/>
                  <a:ext cx="731765" cy="1258085"/>
                  <a:chOff x="0" y="0"/>
                  <a:chExt cx="731764" cy="1258084"/>
                </a:xfrm>
              </p:grpSpPr>
              <p:sp>
                <p:nvSpPr>
                  <p:cNvPr id="431" name="Shape"/>
                  <p:cNvSpPr/>
                  <p:nvPr/>
                </p:nvSpPr>
                <p:spPr>
                  <a:xfrm rot="3720000">
                    <a:off x="-157903" y="333581"/>
                    <a:ext cx="846209" cy="1507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E400"/>
                      </a:gs>
                      <a:gs pos="100000">
                        <a:srgbClr val="FF3901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432" name="Shape"/>
                  <p:cNvSpPr/>
                  <p:nvPr/>
                </p:nvSpPr>
                <p:spPr>
                  <a:xfrm rot="3720000">
                    <a:off x="295050" y="883916"/>
                    <a:ext cx="451340" cy="238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0000"/>
                      </a:gs>
                      <a:gs pos="100000">
                        <a:srgbClr val="FF3901"/>
                      </a:gs>
                    </a:gsLst>
                    <a:lin ang="1620000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436" name="Group"/>
                <p:cNvGrpSpPr/>
                <p:nvPr/>
              </p:nvGrpSpPr>
              <p:grpSpPr>
                <a:xfrm>
                  <a:off x="1480644" y="1024410"/>
                  <a:ext cx="510219" cy="1239363"/>
                  <a:chOff x="0" y="0"/>
                  <a:chExt cx="510217" cy="1239361"/>
                </a:xfrm>
              </p:grpSpPr>
              <p:sp>
                <p:nvSpPr>
                  <p:cNvPr id="434" name="Shape"/>
                  <p:cNvSpPr/>
                  <p:nvPr/>
                </p:nvSpPr>
                <p:spPr>
                  <a:xfrm rot="4260000">
                    <a:off x="-218671" y="346582"/>
                    <a:ext cx="820783" cy="1229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E400"/>
                      </a:gs>
                      <a:gs pos="100000">
                        <a:srgbClr val="FF3901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435" name="Shape"/>
                  <p:cNvSpPr/>
                  <p:nvPr/>
                </p:nvSpPr>
                <p:spPr>
                  <a:xfrm rot="4260000">
                    <a:off x="127094" y="902359"/>
                    <a:ext cx="438440" cy="1957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0000"/>
                      </a:gs>
                      <a:gs pos="100000">
                        <a:srgbClr val="FF3901"/>
                      </a:gs>
                    </a:gsLst>
                    <a:lin ang="1620000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439" name="Group"/>
                <p:cNvGrpSpPr/>
                <p:nvPr/>
              </p:nvGrpSpPr>
              <p:grpSpPr>
                <a:xfrm>
                  <a:off x="1457041" y="1078119"/>
                  <a:ext cx="286809" cy="1151533"/>
                  <a:chOff x="0" y="0"/>
                  <a:chExt cx="286808" cy="1151531"/>
                </a:xfrm>
              </p:grpSpPr>
              <p:sp>
                <p:nvSpPr>
                  <p:cNvPr id="437" name="Shape"/>
                  <p:cNvSpPr/>
                  <p:nvPr/>
                </p:nvSpPr>
                <p:spPr>
                  <a:xfrm rot="4920000">
                    <a:off x="-262904" y="319753"/>
                    <a:ext cx="753965" cy="1244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E400"/>
                      </a:gs>
                      <a:gs pos="100000">
                        <a:srgbClr val="FF3901"/>
                      </a:gs>
                    </a:gsLst>
                    <a:lin ang="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438" name="Shape"/>
                  <p:cNvSpPr/>
                  <p:nvPr/>
                </p:nvSpPr>
                <p:spPr>
                  <a:xfrm rot="4920000">
                    <a:off x="-39338" y="840774"/>
                    <a:ext cx="402448" cy="1957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0000"/>
                      </a:gs>
                      <a:gs pos="100000">
                        <a:srgbClr val="FF3901"/>
                      </a:gs>
                    </a:gsLst>
                    <a:lin ang="1620000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442" name="Group"/>
                <p:cNvGrpSpPr/>
                <p:nvPr/>
              </p:nvGrpSpPr>
              <p:grpSpPr>
                <a:xfrm>
                  <a:off x="1225619" y="1097039"/>
                  <a:ext cx="273926" cy="1128634"/>
                  <a:chOff x="0" y="0"/>
                  <a:chExt cx="273924" cy="1128632"/>
                </a:xfrm>
              </p:grpSpPr>
              <p:sp>
                <p:nvSpPr>
                  <p:cNvPr id="440" name="Shape"/>
                  <p:cNvSpPr/>
                  <p:nvPr/>
                </p:nvSpPr>
                <p:spPr>
                  <a:xfrm rot="5760000">
                    <a:off x="-179510" y="324486"/>
                    <a:ext cx="736798" cy="935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9" fill="norm" stroke="1" extrusionOk="0">
                        <a:moveTo>
                          <a:pt x="0" y="21179"/>
                        </a:moveTo>
                        <a:cubicBezTo>
                          <a:pt x="189" y="20493"/>
                          <a:pt x="4484" y="10208"/>
                          <a:pt x="6821" y="6779"/>
                        </a:cubicBezTo>
                        <a:cubicBezTo>
                          <a:pt x="9158" y="3350"/>
                          <a:pt x="11558" y="1636"/>
                          <a:pt x="14021" y="608"/>
                        </a:cubicBezTo>
                        <a:cubicBezTo>
                          <a:pt x="16484" y="-421"/>
                          <a:pt x="20361" y="50"/>
                          <a:pt x="21600" y="608"/>
                        </a:cubicBezTo>
                        <a:lnTo>
                          <a:pt x="21474" y="3993"/>
                        </a:lnTo>
                        <a:cubicBezTo>
                          <a:pt x="20195" y="4550"/>
                          <a:pt x="16642" y="2622"/>
                          <a:pt x="13926" y="3993"/>
                        </a:cubicBezTo>
                        <a:cubicBezTo>
                          <a:pt x="9545" y="5408"/>
                          <a:pt x="7879" y="7808"/>
                          <a:pt x="5163" y="12093"/>
                        </a:cubicBezTo>
                        <a:cubicBezTo>
                          <a:pt x="2826" y="14836"/>
                          <a:pt x="1074" y="19293"/>
                          <a:pt x="0" y="2117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3901"/>
                      </a:gs>
                      <a:gs pos="100000">
                        <a:srgbClr val="FFE400"/>
                      </a:gs>
                    </a:gsLst>
                    <a:lin ang="1620000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441" name="Shape"/>
                  <p:cNvSpPr/>
                  <p:nvPr/>
                </p:nvSpPr>
                <p:spPr>
                  <a:xfrm rot="5760000">
                    <a:off x="-101892" y="851040"/>
                    <a:ext cx="392908" cy="1488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6" h="21318" fill="norm" stroke="1" extrusionOk="0">
                        <a:moveTo>
                          <a:pt x="61" y="42"/>
                        </a:moveTo>
                        <a:cubicBezTo>
                          <a:pt x="1038" y="-176"/>
                          <a:pt x="3578" y="479"/>
                          <a:pt x="5922" y="1353"/>
                        </a:cubicBezTo>
                        <a:cubicBezTo>
                          <a:pt x="8266" y="2227"/>
                          <a:pt x="11832" y="3565"/>
                          <a:pt x="14127" y="5285"/>
                        </a:cubicBezTo>
                        <a:cubicBezTo>
                          <a:pt x="16423" y="7006"/>
                          <a:pt x="18450" y="9764"/>
                          <a:pt x="19671" y="11621"/>
                        </a:cubicBezTo>
                        <a:cubicBezTo>
                          <a:pt x="20892" y="13478"/>
                          <a:pt x="21283" y="14843"/>
                          <a:pt x="21441" y="16454"/>
                        </a:cubicBezTo>
                        <a:cubicBezTo>
                          <a:pt x="21600" y="18065"/>
                          <a:pt x="20965" y="21206"/>
                          <a:pt x="20623" y="21315"/>
                        </a:cubicBezTo>
                        <a:cubicBezTo>
                          <a:pt x="20281" y="21424"/>
                          <a:pt x="20013" y="18584"/>
                          <a:pt x="19402" y="17082"/>
                        </a:cubicBezTo>
                        <a:cubicBezTo>
                          <a:pt x="18792" y="15580"/>
                          <a:pt x="17937" y="13751"/>
                          <a:pt x="16960" y="12221"/>
                        </a:cubicBezTo>
                        <a:cubicBezTo>
                          <a:pt x="15983" y="10692"/>
                          <a:pt x="15190" y="9272"/>
                          <a:pt x="13541" y="7907"/>
                        </a:cubicBezTo>
                        <a:cubicBezTo>
                          <a:pt x="11893" y="6542"/>
                          <a:pt x="9353" y="4985"/>
                          <a:pt x="7094" y="3975"/>
                        </a:cubicBezTo>
                        <a:cubicBezTo>
                          <a:pt x="4835" y="2964"/>
                          <a:pt x="1172" y="2555"/>
                          <a:pt x="0" y="1899"/>
                        </a:cubicBezTo>
                        <a:lnTo>
                          <a:pt x="61" y="42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0000"/>
                      </a:gs>
                      <a:gs pos="100000">
                        <a:srgbClr val="FF3901"/>
                      </a:gs>
                    </a:gsLst>
                    <a:lin ang="16200000" scaled="0"/>
                  </a:gra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i="1" sz="2000">
                        <a:solidFill>
                          <a:srgbClr val="FFD300"/>
                        </a:solidFill>
                        <a:uFill>
                          <a:solidFill>
                            <a:srgbClr val="FFD300"/>
                          </a:solidFill>
                        </a:u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</p:grpSp>
          <p:sp>
            <p:nvSpPr>
              <p:cNvPr id="444" name="Line"/>
              <p:cNvSpPr/>
              <p:nvPr/>
            </p:nvSpPr>
            <p:spPr>
              <a:xfrm flipH="1">
                <a:off x="1021331" y="1245657"/>
                <a:ext cx="246355" cy="7555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493" fill="norm" stroke="1" extrusionOk="0">
                    <a:moveTo>
                      <a:pt x="0" y="477"/>
                    </a:moveTo>
                    <a:cubicBezTo>
                      <a:pt x="3118" y="185"/>
                      <a:pt x="6235" y="-107"/>
                      <a:pt x="6680" y="39"/>
                    </a:cubicBezTo>
                    <a:cubicBezTo>
                      <a:pt x="7126" y="185"/>
                      <a:pt x="2227" y="1134"/>
                      <a:pt x="2672" y="1352"/>
                    </a:cubicBezTo>
                    <a:cubicBezTo>
                      <a:pt x="3118" y="1571"/>
                      <a:pt x="8907" y="1134"/>
                      <a:pt x="9353" y="1352"/>
                    </a:cubicBezTo>
                    <a:cubicBezTo>
                      <a:pt x="9798" y="1571"/>
                      <a:pt x="5122" y="2374"/>
                      <a:pt x="5344" y="2666"/>
                    </a:cubicBezTo>
                    <a:cubicBezTo>
                      <a:pt x="5567" y="2958"/>
                      <a:pt x="10243" y="2885"/>
                      <a:pt x="10689" y="3104"/>
                    </a:cubicBezTo>
                    <a:cubicBezTo>
                      <a:pt x="11134" y="3323"/>
                      <a:pt x="7571" y="3761"/>
                      <a:pt x="8016" y="3979"/>
                    </a:cubicBezTo>
                    <a:cubicBezTo>
                      <a:pt x="8462" y="4198"/>
                      <a:pt x="12915" y="4198"/>
                      <a:pt x="13361" y="4417"/>
                    </a:cubicBezTo>
                    <a:cubicBezTo>
                      <a:pt x="13806" y="4636"/>
                      <a:pt x="10466" y="5074"/>
                      <a:pt x="10689" y="5293"/>
                    </a:cubicBezTo>
                    <a:cubicBezTo>
                      <a:pt x="10911" y="5512"/>
                      <a:pt x="14252" y="5512"/>
                      <a:pt x="14697" y="5731"/>
                    </a:cubicBezTo>
                    <a:cubicBezTo>
                      <a:pt x="15142" y="5950"/>
                      <a:pt x="13138" y="6315"/>
                      <a:pt x="13361" y="6607"/>
                    </a:cubicBezTo>
                    <a:cubicBezTo>
                      <a:pt x="13584" y="6898"/>
                      <a:pt x="15588" y="7190"/>
                      <a:pt x="16033" y="7482"/>
                    </a:cubicBezTo>
                    <a:cubicBezTo>
                      <a:pt x="16478" y="7774"/>
                      <a:pt x="15588" y="7993"/>
                      <a:pt x="16033" y="8358"/>
                    </a:cubicBezTo>
                    <a:cubicBezTo>
                      <a:pt x="16478" y="8723"/>
                      <a:pt x="18482" y="9234"/>
                      <a:pt x="18705" y="9671"/>
                    </a:cubicBezTo>
                    <a:cubicBezTo>
                      <a:pt x="18928" y="10109"/>
                      <a:pt x="17146" y="10620"/>
                      <a:pt x="17369" y="10985"/>
                    </a:cubicBezTo>
                    <a:cubicBezTo>
                      <a:pt x="17592" y="11350"/>
                      <a:pt x="19819" y="11496"/>
                      <a:pt x="20041" y="11861"/>
                    </a:cubicBezTo>
                    <a:cubicBezTo>
                      <a:pt x="20264" y="12225"/>
                      <a:pt x="18705" y="12736"/>
                      <a:pt x="18705" y="13174"/>
                    </a:cubicBezTo>
                    <a:cubicBezTo>
                      <a:pt x="18705" y="13612"/>
                      <a:pt x="20041" y="14123"/>
                      <a:pt x="20041" y="14488"/>
                    </a:cubicBezTo>
                    <a:cubicBezTo>
                      <a:pt x="20041" y="14852"/>
                      <a:pt x="18482" y="14998"/>
                      <a:pt x="18705" y="15363"/>
                    </a:cubicBezTo>
                    <a:cubicBezTo>
                      <a:pt x="18928" y="15728"/>
                      <a:pt x="21155" y="16239"/>
                      <a:pt x="21377" y="16677"/>
                    </a:cubicBezTo>
                    <a:cubicBezTo>
                      <a:pt x="21600" y="17115"/>
                      <a:pt x="20041" y="17479"/>
                      <a:pt x="20041" y="17990"/>
                    </a:cubicBezTo>
                    <a:cubicBezTo>
                      <a:pt x="20041" y="18501"/>
                      <a:pt x="21377" y="19377"/>
                      <a:pt x="21377" y="19742"/>
                    </a:cubicBezTo>
                    <a:cubicBezTo>
                      <a:pt x="21377" y="20107"/>
                      <a:pt x="20041" y="19888"/>
                      <a:pt x="20041" y="20179"/>
                    </a:cubicBezTo>
                    <a:cubicBezTo>
                      <a:pt x="20041" y="20471"/>
                      <a:pt x="20709" y="20982"/>
                      <a:pt x="21377" y="21493"/>
                    </a:cubicBezTo>
                  </a:path>
                </a:pathLst>
              </a:custGeom>
              <a:noFill/>
              <a:ln w="9525" cap="flat">
                <a:solidFill>
                  <a:srgbClr val="FF9D1B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45" name="Line"/>
              <p:cNvSpPr/>
              <p:nvPr/>
            </p:nvSpPr>
            <p:spPr>
              <a:xfrm flipH="1">
                <a:off x="566182" y="968293"/>
                <a:ext cx="814326" cy="1182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2724" y="2486"/>
                      <a:pt x="21600" y="11072"/>
                      <a:pt x="21600" y="20896"/>
                    </a:cubicBezTo>
                    <a:cubicBezTo>
                      <a:pt x="21600" y="21131"/>
                      <a:pt x="21595" y="21366"/>
                      <a:pt x="21584" y="21600"/>
                    </a:cubicBezTo>
                  </a:path>
                </a:pathLst>
              </a:custGeom>
              <a:noFill/>
              <a:ln w="9525" cap="flat">
                <a:solidFill>
                  <a:srgbClr val="FF3901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46" name="Line"/>
              <p:cNvSpPr/>
              <p:nvPr/>
            </p:nvSpPr>
            <p:spPr>
              <a:xfrm flipH="1" rot="10800000">
                <a:off x="1549035" y="253535"/>
                <a:ext cx="1317971" cy="5419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9364" y="13327"/>
                      <a:pt x="15106" y="21598"/>
                      <a:pt x="10484" y="21600"/>
                    </a:cubicBezTo>
                    <a:cubicBezTo>
                      <a:pt x="6291" y="21600"/>
                      <a:pt x="2368" y="14782"/>
                      <a:pt x="0" y="3383"/>
                    </a:cubicBezTo>
                  </a:path>
                </a:pathLst>
              </a:custGeom>
              <a:noFill/>
              <a:ln w="9525" cap="flat">
                <a:solidFill>
                  <a:srgbClr val="FF9D1B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47" name="Line"/>
              <p:cNvSpPr/>
              <p:nvPr/>
            </p:nvSpPr>
            <p:spPr>
              <a:xfrm flipH="1">
                <a:off x="677429" y="778476"/>
                <a:ext cx="636065" cy="1221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9" fill="norm" stroke="1" extrusionOk="0">
                    <a:moveTo>
                      <a:pt x="0" y="1244"/>
                    </a:moveTo>
                    <a:cubicBezTo>
                      <a:pt x="1756" y="420"/>
                      <a:pt x="3610" y="-1"/>
                      <a:pt x="5478" y="0"/>
                    </a:cubicBezTo>
                    <a:cubicBezTo>
                      <a:pt x="14382" y="0"/>
                      <a:pt x="21600" y="9364"/>
                      <a:pt x="21600" y="20917"/>
                    </a:cubicBezTo>
                    <a:cubicBezTo>
                      <a:pt x="21600" y="21145"/>
                      <a:pt x="21597" y="21372"/>
                      <a:pt x="21591" y="21599"/>
                    </a:cubicBezTo>
                  </a:path>
                </a:pathLst>
              </a:custGeom>
              <a:noFill/>
              <a:ln w="9525" cap="flat">
                <a:solidFill>
                  <a:srgbClr val="FF9D1B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48" name="Line"/>
              <p:cNvSpPr/>
              <p:nvPr/>
            </p:nvSpPr>
            <p:spPr>
              <a:xfrm flipH="1">
                <a:off x="225902" y="841312"/>
                <a:ext cx="1035275" cy="1218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9" fill="norm" stroke="1" extrusionOk="0">
                    <a:moveTo>
                      <a:pt x="0" y="1846"/>
                    </a:moveTo>
                    <a:cubicBezTo>
                      <a:pt x="1978" y="628"/>
                      <a:pt x="4121" y="-1"/>
                      <a:pt x="6290" y="0"/>
                    </a:cubicBezTo>
                    <a:cubicBezTo>
                      <a:pt x="14745" y="0"/>
                      <a:pt x="21600" y="9364"/>
                      <a:pt x="21600" y="20917"/>
                    </a:cubicBezTo>
                    <a:cubicBezTo>
                      <a:pt x="21600" y="21145"/>
                      <a:pt x="21597" y="21372"/>
                      <a:pt x="21591" y="21599"/>
                    </a:cubicBezTo>
                  </a:path>
                </a:pathLst>
              </a:custGeom>
              <a:noFill/>
              <a:ln w="9525" cap="flat">
                <a:solidFill>
                  <a:srgbClr val="FF3901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49" name="Line"/>
              <p:cNvSpPr/>
              <p:nvPr/>
            </p:nvSpPr>
            <p:spPr>
              <a:xfrm flipH="1">
                <a:off x="134288" y="618768"/>
                <a:ext cx="1219778" cy="1221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9" fill="norm" stroke="1" extrusionOk="0">
                    <a:moveTo>
                      <a:pt x="0" y="4107"/>
                    </a:moveTo>
                    <a:cubicBezTo>
                      <a:pt x="2332" y="1439"/>
                      <a:pt x="5157" y="-1"/>
                      <a:pt x="8059" y="0"/>
                    </a:cubicBezTo>
                    <a:cubicBezTo>
                      <a:pt x="15537" y="0"/>
                      <a:pt x="21600" y="9364"/>
                      <a:pt x="21600" y="20917"/>
                    </a:cubicBezTo>
                    <a:cubicBezTo>
                      <a:pt x="21600" y="21145"/>
                      <a:pt x="21597" y="21372"/>
                      <a:pt x="21592" y="21599"/>
                    </a:cubicBezTo>
                  </a:path>
                </a:pathLst>
              </a:custGeom>
              <a:noFill/>
              <a:ln w="9525" cap="flat">
                <a:solidFill>
                  <a:srgbClr val="FF3901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50" name="Line"/>
              <p:cNvSpPr/>
              <p:nvPr/>
            </p:nvSpPr>
            <p:spPr>
              <a:xfrm>
                <a:off x="1484937" y="790258"/>
                <a:ext cx="195014" cy="1221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9" fill="norm" stroke="1" extrusionOk="0">
                    <a:moveTo>
                      <a:pt x="0" y="4368"/>
                    </a:moveTo>
                    <a:cubicBezTo>
                      <a:pt x="2348" y="1536"/>
                      <a:pt x="5230" y="-1"/>
                      <a:pt x="8198" y="0"/>
                    </a:cubicBezTo>
                    <a:cubicBezTo>
                      <a:pt x="15600" y="0"/>
                      <a:pt x="21600" y="9364"/>
                      <a:pt x="21600" y="20917"/>
                    </a:cubicBezTo>
                    <a:cubicBezTo>
                      <a:pt x="21600" y="21145"/>
                      <a:pt x="21598" y="21372"/>
                      <a:pt x="21593" y="21599"/>
                    </a:cubicBezTo>
                  </a:path>
                </a:pathLst>
              </a:custGeom>
              <a:noFill/>
              <a:ln w="9525" cap="flat">
                <a:solidFill>
                  <a:srgbClr val="FF9D1B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51" name="Line"/>
              <p:cNvSpPr/>
              <p:nvPr/>
            </p:nvSpPr>
            <p:spPr>
              <a:xfrm>
                <a:off x="1537278" y="785022"/>
                <a:ext cx="514364" cy="1221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9" fill="norm" stroke="1" extrusionOk="0">
                    <a:moveTo>
                      <a:pt x="0" y="4368"/>
                    </a:moveTo>
                    <a:cubicBezTo>
                      <a:pt x="2348" y="1536"/>
                      <a:pt x="5230" y="-1"/>
                      <a:pt x="8198" y="0"/>
                    </a:cubicBezTo>
                    <a:cubicBezTo>
                      <a:pt x="15600" y="0"/>
                      <a:pt x="21600" y="9364"/>
                      <a:pt x="21600" y="20917"/>
                    </a:cubicBezTo>
                    <a:cubicBezTo>
                      <a:pt x="21600" y="21145"/>
                      <a:pt x="21598" y="21372"/>
                      <a:pt x="21593" y="21599"/>
                    </a:cubicBezTo>
                  </a:path>
                </a:pathLst>
              </a:custGeom>
              <a:noFill/>
              <a:ln w="9525" cap="flat">
                <a:solidFill>
                  <a:srgbClr val="FF3901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52" name="Line"/>
              <p:cNvSpPr/>
              <p:nvPr/>
            </p:nvSpPr>
            <p:spPr>
              <a:xfrm>
                <a:off x="1580462" y="625314"/>
                <a:ext cx="731626" cy="1221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9" fill="norm" stroke="1" extrusionOk="0">
                    <a:moveTo>
                      <a:pt x="0" y="4368"/>
                    </a:moveTo>
                    <a:cubicBezTo>
                      <a:pt x="2348" y="1536"/>
                      <a:pt x="5230" y="-1"/>
                      <a:pt x="8198" y="0"/>
                    </a:cubicBezTo>
                    <a:cubicBezTo>
                      <a:pt x="15600" y="0"/>
                      <a:pt x="21600" y="9364"/>
                      <a:pt x="21600" y="20917"/>
                    </a:cubicBezTo>
                    <a:cubicBezTo>
                      <a:pt x="21600" y="21145"/>
                      <a:pt x="21598" y="21372"/>
                      <a:pt x="21593" y="21599"/>
                    </a:cubicBezTo>
                  </a:path>
                </a:pathLst>
              </a:custGeom>
              <a:noFill/>
              <a:ln w="9525" cap="flat">
                <a:solidFill>
                  <a:srgbClr val="FF9D1B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53" name="Line"/>
              <p:cNvSpPr/>
              <p:nvPr/>
            </p:nvSpPr>
            <p:spPr>
              <a:xfrm>
                <a:off x="1721830" y="1375256"/>
                <a:ext cx="245058" cy="7555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493" fill="norm" stroke="1" extrusionOk="0">
                    <a:moveTo>
                      <a:pt x="0" y="477"/>
                    </a:moveTo>
                    <a:cubicBezTo>
                      <a:pt x="3118" y="185"/>
                      <a:pt x="6235" y="-107"/>
                      <a:pt x="6680" y="39"/>
                    </a:cubicBezTo>
                    <a:cubicBezTo>
                      <a:pt x="7126" y="185"/>
                      <a:pt x="2227" y="1134"/>
                      <a:pt x="2672" y="1352"/>
                    </a:cubicBezTo>
                    <a:cubicBezTo>
                      <a:pt x="3118" y="1571"/>
                      <a:pt x="8907" y="1134"/>
                      <a:pt x="9353" y="1352"/>
                    </a:cubicBezTo>
                    <a:cubicBezTo>
                      <a:pt x="9798" y="1571"/>
                      <a:pt x="5122" y="2374"/>
                      <a:pt x="5344" y="2666"/>
                    </a:cubicBezTo>
                    <a:cubicBezTo>
                      <a:pt x="5567" y="2958"/>
                      <a:pt x="10243" y="2885"/>
                      <a:pt x="10689" y="3104"/>
                    </a:cubicBezTo>
                    <a:cubicBezTo>
                      <a:pt x="11134" y="3323"/>
                      <a:pt x="7571" y="3761"/>
                      <a:pt x="8016" y="3979"/>
                    </a:cubicBezTo>
                    <a:cubicBezTo>
                      <a:pt x="8462" y="4198"/>
                      <a:pt x="12915" y="4198"/>
                      <a:pt x="13361" y="4417"/>
                    </a:cubicBezTo>
                    <a:cubicBezTo>
                      <a:pt x="13806" y="4636"/>
                      <a:pt x="10466" y="5074"/>
                      <a:pt x="10689" y="5293"/>
                    </a:cubicBezTo>
                    <a:cubicBezTo>
                      <a:pt x="10911" y="5512"/>
                      <a:pt x="14252" y="5512"/>
                      <a:pt x="14697" y="5731"/>
                    </a:cubicBezTo>
                    <a:cubicBezTo>
                      <a:pt x="15142" y="5950"/>
                      <a:pt x="13138" y="6315"/>
                      <a:pt x="13361" y="6607"/>
                    </a:cubicBezTo>
                    <a:cubicBezTo>
                      <a:pt x="13584" y="6898"/>
                      <a:pt x="15588" y="7190"/>
                      <a:pt x="16033" y="7482"/>
                    </a:cubicBezTo>
                    <a:cubicBezTo>
                      <a:pt x="16478" y="7774"/>
                      <a:pt x="15588" y="7993"/>
                      <a:pt x="16033" y="8358"/>
                    </a:cubicBezTo>
                    <a:cubicBezTo>
                      <a:pt x="16478" y="8723"/>
                      <a:pt x="18482" y="9234"/>
                      <a:pt x="18705" y="9671"/>
                    </a:cubicBezTo>
                    <a:cubicBezTo>
                      <a:pt x="18928" y="10109"/>
                      <a:pt x="17146" y="10620"/>
                      <a:pt x="17369" y="10985"/>
                    </a:cubicBezTo>
                    <a:cubicBezTo>
                      <a:pt x="17592" y="11350"/>
                      <a:pt x="19819" y="11496"/>
                      <a:pt x="20041" y="11861"/>
                    </a:cubicBezTo>
                    <a:cubicBezTo>
                      <a:pt x="20264" y="12225"/>
                      <a:pt x="18705" y="12736"/>
                      <a:pt x="18705" y="13174"/>
                    </a:cubicBezTo>
                    <a:cubicBezTo>
                      <a:pt x="18705" y="13612"/>
                      <a:pt x="20041" y="14123"/>
                      <a:pt x="20041" y="14488"/>
                    </a:cubicBezTo>
                    <a:cubicBezTo>
                      <a:pt x="20041" y="14852"/>
                      <a:pt x="18482" y="14998"/>
                      <a:pt x="18705" y="15363"/>
                    </a:cubicBezTo>
                    <a:cubicBezTo>
                      <a:pt x="18928" y="15728"/>
                      <a:pt x="21155" y="16239"/>
                      <a:pt x="21377" y="16677"/>
                    </a:cubicBezTo>
                    <a:cubicBezTo>
                      <a:pt x="21600" y="17115"/>
                      <a:pt x="20041" y="17479"/>
                      <a:pt x="20041" y="17990"/>
                    </a:cubicBezTo>
                    <a:cubicBezTo>
                      <a:pt x="20041" y="18501"/>
                      <a:pt x="21377" y="19377"/>
                      <a:pt x="21377" y="19742"/>
                    </a:cubicBezTo>
                    <a:cubicBezTo>
                      <a:pt x="21377" y="20107"/>
                      <a:pt x="20041" y="19888"/>
                      <a:pt x="20041" y="20179"/>
                    </a:cubicBezTo>
                    <a:cubicBezTo>
                      <a:pt x="20041" y="20471"/>
                      <a:pt x="20709" y="20982"/>
                      <a:pt x="21377" y="21493"/>
                    </a:cubicBezTo>
                  </a:path>
                </a:pathLst>
              </a:custGeom>
              <a:noFill/>
              <a:ln w="9525" cap="flat">
                <a:solidFill>
                  <a:srgbClr val="FF9D1B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54" name="Line"/>
              <p:cNvSpPr/>
              <p:nvPr/>
            </p:nvSpPr>
            <p:spPr>
              <a:xfrm flipH="1" rot="8880000">
                <a:off x="1333350" y="1123595"/>
                <a:ext cx="223016" cy="425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493" fill="norm" stroke="1" extrusionOk="0">
                    <a:moveTo>
                      <a:pt x="0" y="477"/>
                    </a:moveTo>
                    <a:cubicBezTo>
                      <a:pt x="3118" y="185"/>
                      <a:pt x="6235" y="-107"/>
                      <a:pt x="6680" y="39"/>
                    </a:cubicBezTo>
                    <a:cubicBezTo>
                      <a:pt x="7126" y="185"/>
                      <a:pt x="2227" y="1134"/>
                      <a:pt x="2672" y="1352"/>
                    </a:cubicBezTo>
                    <a:cubicBezTo>
                      <a:pt x="3118" y="1571"/>
                      <a:pt x="8907" y="1134"/>
                      <a:pt x="9353" y="1352"/>
                    </a:cubicBezTo>
                    <a:cubicBezTo>
                      <a:pt x="9798" y="1571"/>
                      <a:pt x="5122" y="2374"/>
                      <a:pt x="5344" y="2666"/>
                    </a:cubicBezTo>
                    <a:cubicBezTo>
                      <a:pt x="5567" y="2958"/>
                      <a:pt x="10243" y="2885"/>
                      <a:pt x="10689" y="3104"/>
                    </a:cubicBezTo>
                    <a:cubicBezTo>
                      <a:pt x="11134" y="3323"/>
                      <a:pt x="7571" y="3761"/>
                      <a:pt x="8016" y="3979"/>
                    </a:cubicBezTo>
                    <a:cubicBezTo>
                      <a:pt x="8462" y="4198"/>
                      <a:pt x="12915" y="4198"/>
                      <a:pt x="13361" y="4417"/>
                    </a:cubicBezTo>
                    <a:cubicBezTo>
                      <a:pt x="13806" y="4636"/>
                      <a:pt x="10466" y="5074"/>
                      <a:pt x="10689" y="5293"/>
                    </a:cubicBezTo>
                    <a:cubicBezTo>
                      <a:pt x="10911" y="5512"/>
                      <a:pt x="14252" y="5512"/>
                      <a:pt x="14697" y="5731"/>
                    </a:cubicBezTo>
                    <a:cubicBezTo>
                      <a:pt x="15142" y="5950"/>
                      <a:pt x="13138" y="6315"/>
                      <a:pt x="13361" y="6607"/>
                    </a:cubicBezTo>
                    <a:cubicBezTo>
                      <a:pt x="13584" y="6898"/>
                      <a:pt x="15588" y="7190"/>
                      <a:pt x="16033" y="7482"/>
                    </a:cubicBezTo>
                    <a:cubicBezTo>
                      <a:pt x="16478" y="7774"/>
                      <a:pt x="15588" y="7993"/>
                      <a:pt x="16033" y="8358"/>
                    </a:cubicBezTo>
                    <a:cubicBezTo>
                      <a:pt x="16478" y="8723"/>
                      <a:pt x="18482" y="9234"/>
                      <a:pt x="18705" y="9671"/>
                    </a:cubicBezTo>
                    <a:cubicBezTo>
                      <a:pt x="18928" y="10109"/>
                      <a:pt x="17146" y="10620"/>
                      <a:pt x="17369" y="10985"/>
                    </a:cubicBezTo>
                    <a:cubicBezTo>
                      <a:pt x="17592" y="11350"/>
                      <a:pt x="19819" y="11496"/>
                      <a:pt x="20041" y="11861"/>
                    </a:cubicBezTo>
                    <a:cubicBezTo>
                      <a:pt x="20264" y="12225"/>
                      <a:pt x="18705" y="12736"/>
                      <a:pt x="18705" y="13174"/>
                    </a:cubicBezTo>
                    <a:cubicBezTo>
                      <a:pt x="18705" y="13612"/>
                      <a:pt x="20041" y="14123"/>
                      <a:pt x="20041" y="14488"/>
                    </a:cubicBezTo>
                    <a:cubicBezTo>
                      <a:pt x="20041" y="14852"/>
                      <a:pt x="18482" y="14998"/>
                      <a:pt x="18705" y="15363"/>
                    </a:cubicBezTo>
                    <a:cubicBezTo>
                      <a:pt x="18928" y="15728"/>
                      <a:pt x="21155" y="16239"/>
                      <a:pt x="21377" y="16677"/>
                    </a:cubicBezTo>
                    <a:cubicBezTo>
                      <a:pt x="21600" y="17115"/>
                      <a:pt x="20041" y="17479"/>
                      <a:pt x="20041" y="17990"/>
                    </a:cubicBezTo>
                    <a:cubicBezTo>
                      <a:pt x="20041" y="18501"/>
                      <a:pt x="21377" y="19377"/>
                      <a:pt x="21377" y="19742"/>
                    </a:cubicBezTo>
                    <a:cubicBezTo>
                      <a:pt x="21377" y="20107"/>
                      <a:pt x="20041" y="19888"/>
                      <a:pt x="20041" y="20179"/>
                    </a:cubicBezTo>
                    <a:cubicBezTo>
                      <a:pt x="20041" y="20471"/>
                      <a:pt x="20709" y="20982"/>
                      <a:pt x="21377" y="21493"/>
                    </a:cubicBezTo>
                  </a:path>
                </a:pathLst>
              </a:custGeom>
              <a:noFill/>
              <a:ln w="9525" cap="flat">
                <a:solidFill>
                  <a:srgbClr val="FFE4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55" name="Line"/>
              <p:cNvSpPr/>
              <p:nvPr/>
            </p:nvSpPr>
            <p:spPr>
              <a:xfrm flipH="1">
                <a:off x="64923" y="436806"/>
                <a:ext cx="1303539" cy="1221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9" fill="norm" stroke="1" extrusionOk="0">
                    <a:moveTo>
                      <a:pt x="0" y="6084"/>
                    </a:moveTo>
                    <a:cubicBezTo>
                      <a:pt x="2373" y="2187"/>
                      <a:pt x="5584" y="-1"/>
                      <a:pt x="8932" y="0"/>
                    </a:cubicBezTo>
                    <a:cubicBezTo>
                      <a:pt x="15928" y="0"/>
                      <a:pt x="21600" y="9364"/>
                      <a:pt x="21600" y="20917"/>
                    </a:cubicBezTo>
                    <a:cubicBezTo>
                      <a:pt x="21600" y="21145"/>
                      <a:pt x="21598" y="21372"/>
                      <a:pt x="21593" y="21599"/>
                    </a:cubicBezTo>
                  </a:path>
                </a:pathLst>
              </a:custGeom>
              <a:noFill/>
              <a:ln w="9525" cap="flat">
                <a:solidFill>
                  <a:srgbClr val="FF3901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56" name="Line"/>
              <p:cNvSpPr/>
              <p:nvPr/>
            </p:nvSpPr>
            <p:spPr>
              <a:xfrm flipH="1">
                <a:off x="433998" y="178917"/>
                <a:ext cx="947582" cy="548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8" fill="norm" stroke="1" extrusionOk="0">
                    <a:moveTo>
                      <a:pt x="0" y="21598"/>
                    </a:moveTo>
                    <a:cubicBezTo>
                      <a:pt x="2686" y="8148"/>
                      <a:pt x="7345" y="-2"/>
                      <a:pt x="12352" y="0"/>
                    </a:cubicBezTo>
                    <a:cubicBezTo>
                      <a:pt x="15721" y="0"/>
                      <a:pt x="18988" y="3701"/>
                      <a:pt x="21600" y="10479"/>
                    </a:cubicBezTo>
                  </a:path>
                </a:pathLst>
              </a:custGeom>
              <a:noFill/>
              <a:ln w="9525" cap="flat">
                <a:solidFill>
                  <a:srgbClr val="FF9D1B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57" name="Line"/>
              <p:cNvSpPr/>
              <p:nvPr/>
            </p:nvSpPr>
            <p:spPr>
              <a:xfrm>
                <a:off x="1445665" y="676368"/>
                <a:ext cx="390016" cy="523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8" fill="norm" stroke="1" extrusionOk="0">
                    <a:moveTo>
                      <a:pt x="0" y="10190"/>
                    </a:moveTo>
                    <a:cubicBezTo>
                      <a:pt x="2624" y="3583"/>
                      <a:pt x="5846" y="-2"/>
                      <a:pt x="9163" y="0"/>
                    </a:cubicBezTo>
                    <a:cubicBezTo>
                      <a:pt x="14154" y="0"/>
                      <a:pt x="18818" y="8099"/>
                      <a:pt x="21600" y="21598"/>
                    </a:cubicBezTo>
                  </a:path>
                </a:pathLst>
              </a:custGeom>
              <a:noFill/>
              <a:ln w="9525" cap="flat">
                <a:solidFill>
                  <a:srgbClr val="FFE4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58" name="Line"/>
              <p:cNvSpPr/>
              <p:nvPr/>
            </p:nvSpPr>
            <p:spPr>
              <a:xfrm flipH="1">
                <a:off x="283440" y="1307300"/>
                <a:ext cx="552353" cy="778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493" fill="norm" stroke="1" extrusionOk="0">
                    <a:moveTo>
                      <a:pt x="0" y="477"/>
                    </a:moveTo>
                    <a:cubicBezTo>
                      <a:pt x="3118" y="185"/>
                      <a:pt x="6235" y="-107"/>
                      <a:pt x="6680" y="39"/>
                    </a:cubicBezTo>
                    <a:cubicBezTo>
                      <a:pt x="7126" y="185"/>
                      <a:pt x="2227" y="1134"/>
                      <a:pt x="2672" y="1352"/>
                    </a:cubicBezTo>
                    <a:cubicBezTo>
                      <a:pt x="3118" y="1571"/>
                      <a:pt x="8907" y="1134"/>
                      <a:pt x="9353" y="1352"/>
                    </a:cubicBezTo>
                    <a:cubicBezTo>
                      <a:pt x="9798" y="1571"/>
                      <a:pt x="5122" y="2374"/>
                      <a:pt x="5344" y="2666"/>
                    </a:cubicBezTo>
                    <a:cubicBezTo>
                      <a:pt x="5567" y="2958"/>
                      <a:pt x="10243" y="2885"/>
                      <a:pt x="10689" y="3104"/>
                    </a:cubicBezTo>
                    <a:cubicBezTo>
                      <a:pt x="11134" y="3323"/>
                      <a:pt x="7571" y="3761"/>
                      <a:pt x="8016" y="3979"/>
                    </a:cubicBezTo>
                    <a:cubicBezTo>
                      <a:pt x="8462" y="4198"/>
                      <a:pt x="12915" y="4198"/>
                      <a:pt x="13361" y="4417"/>
                    </a:cubicBezTo>
                    <a:cubicBezTo>
                      <a:pt x="13806" y="4636"/>
                      <a:pt x="10466" y="5074"/>
                      <a:pt x="10689" y="5293"/>
                    </a:cubicBezTo>
                    <a:cubicBezTo>
                      <a:pt x="10911" y="5512"/>
                      <a:pt x="14252" y="5512"/>
                      <a:pt x="14697" y="5731"/>
                    </a:cubicBezTo>
                    <a:cubicBezTo>
                      <a:pt x="15142" y="5950"/>
                      <a:pt x="13138" y="6315"/>
                      <a:pt x="13361" y="6607"/>
                    </a:cubicBezTo>
                    <a:cubicBezTo>
                      <a:pt x="13584" y="6898"/>
                      <a:pt x="15588" y="7190"/>
                      <a:pt x="16033" y="7482"/>
                    </a:cubicBezTo>
                    <a:cubicBezTo>
                      <a:pt x="16478" y="7774"/>
                      <a:pt x="15588" y="7993"/>
                      <a:pt x="16033" y="8358"/>
                    </a:cubicBezTo>
                    <a:cubicBezTo>
                      <a:pt x="16478" y="8723"/>
                      <a:pt x="18482" y="9234"/>
                      <a:pt x="18705" y="9671"/>
                    </a:cubicBezTo>
                    <a:cubicBezTo>
                      <a:pt x="18928" y="10109"/>
                      <a:pt x="17146" y="10620"/>
                      <a:pt x="17369" y="10985"/>
                    </a:cubicBezTo>
                    <a:cubicBezTo>
                      <a:pt x="17592" y="11350"/>
                      <a:pt x="19819" y="11496"/>
                      <a:pt x="20041" y="11861"/>
                    </a:cubicBezTo>
                    <a:cubicBezTo>
                      <a:pt x="20264" y="12225"/>
                      <a:pt x="18705" y="12736"/>
                      <a:pt x="18705" y="13174"/>
                    </a:cubicBezTo>
                    <a:cubicBezTo>
                      <a:pt x="18705" y="13612"/>
                      <a:pt x="20041" y="14123"/>
                      <a:pt x="20041" y="14488"/>
                    </a:cubicBezTo>
                    <a:cubicBezTo>
                      <a:pt x="20041" y="14852"/>
                      <a:pt x="18482" y="14998"/>
                      <a:pt x="18705" y="15363"/>
                    </a:cubicBezTo>
                    <a:cubicBezTo>
                      <a:pt x="18928" y="15728"/>
                      <a:pt x="21155" y="16239"/>
                      <a:pt x="21377" y="16677"/>
                    </a:cubicBezTo>
                    <a:cubicBezTo>
                      <a:pt x="21600" y="17115"/>
                      <a:pt x="20041" y="17479"/>
                      <a:pt x="20041" y="17990"/>
                    </a:cubicBezTo>
                    <a:cubicBezTo>
                      <a:pt x="20041" y="18501"/>
                      <a:pt x="21377" y="19377"/>
                      <a:pt x="21377" y="19742"/>
                    </a:cubicBezTo>
                    <a:cubicBezTo>
                      <a:pt x="21377" y="20107"/>
                      <a:pt x="20041" y="19888"/>
                      <a:pt x="20041" y="20179"/>
                    </a:cubicBezTo>
                    <a:cubicBezTo>
                      <a:pt x="20041" y="20471"/>
                      <a:pt x="20709" y="20982"/>
                      <a:pt x="21377" y="21493"/>
                    </a:cubicBezTo>
                  </a:path>
                </a:pathLst>
              </a:custGeom>
              <a:noFill/>
              <a:ln w="9525" cap="flat">
                <a:solidFill>
                  <a:srgbClr val="FF3901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59" name="Line"/>
              <p:cNvSpPr/>
              <p:nvPr/>
            </p:nvSpPr>
            <p:spPr>
              <a:xfrm flipH="1">
                <a:off x="543330" y="481264"/>
                <a:ext cx="353973" cy="777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493" fill="norm" stroke="1" extrusionOk="0">
                    <a:moveTo>
                      <a:pt x="0" y="477"/>
                    </a:moveTo>
                    <a:cubicBezTo>
                      <a:pt x="3118" y="185"/>
                      <a:pt x="6235" y="-107"/>
                      <a:pt x="6680" y="39"/>
                    </a:cubicBezTo>
                    <a:cubicBezTo>
                      <a:pt x="7126" y="185"/>
                      <a:pt x="2227" y="1134"/>
                      <a:pt x="2672" y="1352"/>
                    </a:cubicBezTo>
                    <a:cubicBezTo>
                      <a:pt x="3118" y="1571"/>
                      <a:pt x="8907" y="1134"/>
                      <a:pt x="9353" y="1352"/>
                    </a:cubicBezTo>
                    <a:cubicBezTo>
                      <a:pt x="9798" y="1571"/>
                      <a:pt x="5122" y="2374"/>
                      <a:pt x="5344" y="2666"/>
                    </a:cubicBezTo>
                    <a:cubicBezTo>
                      <a:pt x="5567" y="2958"/>
                      <a:pt x="10243" y="2885"/>
                      <a:pt x="10689" y="3104"/>
                    </a:cubicBezTo>
                    <a:cubicBezTo>
                      <a:pt x="11134" y="3323"/>
                      <a:pt x="7571" y="3761"/>
                      <a:pt x="8016" y="3979"/>
                    </a:cubicBezTo>
                    <a:cubicBezTo>
                      <a:pt x="8462" y="4198"/>
                      <a:pt x="12915" y="4198"/>
                      <a:pt x="13361" y="4417"/>
                    </a:cubicBezTo>
                    <a:cubicBezTo>
                      <a:pt x="13806" y="4636"/>
                      <a:pt x="10466" y="5074"/>
                      <a:pt x="10689" y="5293"/>
                    </a:cubicBezTo>
                    <a:cubicBezTo>
                      <a:pt x="10911" y="5512"/>
                      <a:pt x="14252" y="5512"/>
                      <a:pt x="14697" y="5731"/>
                    </a:cubicBezTo>
                    <a:cubicBezTo>
                      <a:pt x="15142" y="5950"/>
                      <a:pt x="13138" y="6315"/>
                      <a:pt x="13361" y="6607"/>
                    </a:cubicBezTo>
                    <a:cubicBezTo>
                      <a:pt x="13584" y="6898"/>
                      <a:pt x="15588" y="7190"/>
                      <a:pt x="16033" y="7482"/>
                    </a:cubicBezTo>
                    <a:cubicBezTo>
                      <a:pt x="16478" y="7774"/>
                      <a:pt x="15588" y="7993"/>
                      <a:pt x="16033" y="8358"/>
                    </a:cubicBezTo>
                    <a:cubicBezTo>
                      <a:pt x="16478" y="8723"/>
                      <a:pt x="18482" y="9234"/>
                      <a:pt x="18705" y="9671"/>
                    </a:cubicBezTo>
                    <a:cubicBezTo>
                      <a:pt x="18928" y="10109"/>
                      <a:pt x="17146" y="10620"/>
                      <a:pt x="17369" y="10985"/>
                    </a:cubicBezTo>
                    <a:cubicBezTo>
                      <a:pt x="17592" y="11350"/>
                      <a:pt x="19819" y="11496"/>
                      <a:pt x="20041" y="11861"/>
                    </a:cubicBezTo>
                    <a:cubicBezTo>
                      <a:pt x="20264" y="12225"/>
                      <a:pt x="18705" y="12736"/>
                      <a:pt x="18705" y="13174"/>
                    </a:cubicBezTo>
                    <a:cubicBezTo>
                      <a:pt x="18705" y="13612"/>
                      <a:pt x="20041" y="14123"/>
                      <a:pt x="20041" y="14488"/>
                    </a:cubicBezTo>
                    <a:cubicBezTo>
                      <a:pt x="20041" y="14852"/>
                      <a:pt x="18482" y="14998"/>
                      <a:pt x="18705" y="15363"/>
                    </a:cubicBezTo>
                    <a:cubicBezTo>
                      <a:pt x="18928" y="15728"/>
                      <a:pt x="21155" y="16239"/>
                      <a:pt x="21377" y="16677"/>
                    </a:cubicBezTo>
                    <a:cubicBezTo>
                      <a:pt x="21600" y="17115"/>
                      <a:pt x="20041" y="17479"/>
                      <a:pt x="20041" y="17990"/>
                    </a:cubicBezTo>
                    <a:cubicBezTo>
                      <a:pt x="20041" y="18501"/>
                      <a:pt x="21377" y="19377"/>
                      <a:pt x="21377" y="19742"/>
                    </a:cubicBezTo>
                    <a:cubicBezTo>
                      <a:pt x="21377" y="20107"/>
                      <a:pt x="20041" y="19888"/>
                      <a:pt x="20041" y="20179"/>
                    </a:cubicBezTo>
                    <a:cubicBezTo>
                      <a:pt x="20041" y="20471"/>
                      <a:pt x="20709" y="20982"/>
                      <a:pt x="21377" y="21493"/>
                    </a:cubicBezTo>
                  </a:path>
                </a:pathLst>
              </a:custGeom>
              <a:noFill/>
              <a:ln w="9525" cap="flat">
                <a:solidFill>
                  <a:srgbClr val="FF3901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60" name="Line"/>
              <p:cNvSpPr/>
              <p:nvPr/>
            </p:nvSpPr>
            <p:spPr>
              <a:xfrm flipH="1">
                <a:off x="952959" y="248247"/>
                <a:ext cx="212643" cy="777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493" fill="norm" stroke="1" extrusionOk="0">
                    <a:moveTo>
                      <a:pt x="0" y="477"/>
                    </a:moveTo>
                    <a:cubicBezTo>
                      <a:pt x="3118" y="185"/>
                      <a:pt x="6235" y="-107"/>
                      <a:pt x="6680" y="39"/>
                    </a:cubicBezTo>
                    <a:cubicBezTo>
                      <a:pt x="7126" y="185"/>
                      <a:pt x="2227" y="1134"/>
                      <a:pt x="2672" y="1352"/>
                    </a:cubicBezTo>
                    <a:cubicBezTo>
                      <a:pt x="3118" y="1571"/>
                      <a:pt x="8907" y="1134"/>
                      <a:pt x="9353" y="1352"/>
                    </a:cubicBezTo>
                    <a:cubicBezTo>
                      <a:pt x="9798" y="1571"/>
                      <a:pt x="5122" y="2374"/>
                      <a:pt x="5344" y="2666"/>
                    </a:cubicBezTo>
                    <a:cubicBezTo>
                      <a:pt x="5567" y="2958"/>
                      <a:pt x="10243" y="2885"/>
                      <a:pt x="10689" y="3104"/>
                    </a:cubicBezTo>
                    <a:cubicBezTo>
                      <a:pt x="11134" y="3323"/>
                      <a:pt x="7571" y="3761"/>
                      <a:pt x="8016" y="3979"/>
                    </a:cubicBezTo>
                    <a:cubicBezTo>
                      <a:pt x="8462" y="4198"/>
                      <a:pt x="12915" y="4198"/>
                      <a:pt x="13361" y="4417"/>
                    </a:cubicBezTo>
                    <a:cubicBezTo>
                      <a:pt x="13806" y="4636"/>
                      <a:pt x="10466" y="5074"/>
                      <a:pt x="10689" y="5293"/>
                    </a:cubicBezTo>
                    <a:cubicBezTo>
                      <a:pt x="10911" y="5512"/>
                      <a:pt x="14252" y="5512"/>
                      <a:pt x="14697" y="5731"/>
                    </a:cubicBezTo>
                    <a:cubicBezTo>
                      <a:pt x="15142" y="5950"/>
                      <a:pt x="13138" y="6315"/>
                      <a:pt x="13361" y="6607"/>
                    </a:cubicBezTo>
                    <a:cubicBezTo>
                      <a:pt x="13584" y="6898"/>
                      <a:pt x="15588" y="7190"/>
                      <a:pt x="16033" y="7482"/>
                    </a:cubicBezTo>
                    <a:cubicBezTo>
                      <a:pt x="16478" y="7774"/>
                      <a:pt x="15588" y="7993"/>
                      <a:pt x="16033" y="8358"/>
                    </a:cubicBezTo>
                    <a:cubicBezTo>
                      <a:pt x="16478" y="8723"/>
                      <a:pt x="18482" y="9234"/>
                      <a:pt x="18705" y="9671"/>
                    </a:cubicBezTo>
                    <a:cubicBezTo>
                      <a:pt x="18928" y="10109"/>
                      <a:pt x="17146" y="10620"/>
                      <a:pt x="17369" y="10985"/>
                    </a:cubicBezTo>
                    <a:cubicBezTo>
                      <a:pt x="17592" y="11350"/>
                      <a:pt x="19819" y="11496"/>
                      <a:pt x="20041" y="11861"/>
                    </a:cubicBezTo>
                    <a:cubicBezTo>
                      <a:pt x="20264" y="12225"/>
                      <a:pt x="18705" y="12736"/>
                      <a:pt x="18705" y="13174"/>
                    </a:cubicBezTo>
                    <a:cubicBezTo>
                      <a:pt x="18705" y="13612"/>
                      <a:pt x="20041" y="14123"/>
                      <a:pt x="20041" y="14488"/>
                    </a:cubicBezTo>
                    <a:cubicBezTo>
                      <a:pt x="20041" y="14852"/>
                      <a:pt x="18482" y="14998"/>
                      <a:pt x="18705" y="15363"/>
                    </a:cubicBezTo>
                    <a:cubicBezTo>
                      <a:pt x="18928" y="15728"/>
                      <a:pt x="21155" y="16239"/>
                      <a:pt x="21377" y="16677"/>
                    </a:cubicBezTo>
                    <a:cubicBezTo>
                      <a:pt x="21600" y="17115"/>
                      <a:pt x="20041" y="17479"/>
                      <a:pt x="20041" y="17990"/>
                    </a:cubicBezTo>
                    <a:cubicBezTo>
                      <a:pt x="20041" y="18501"/>
                      <a:pt x="21377" y="19377"/>
                      <a:pt x="21377" y="19742"/>
                    </a:cubicBezTo>
                    <a:cubicBezTo>
                      <a:pt x="21377" y="20107"/>
                      <a:pt x="20041" y="19888"/>
                      <a:pt x="20041" y="20179"/>
                    </a:cubicBezTo>
                    <a:cubicBezTo>
                      <a:pt x="20041" y="20471"/>
                      <a:pt x="20709" y="20982"/>
                      <a:pt x="21377" y="21493"/>
                    </a:cubicBezTo>
                  </a:path>
                </a:pathLst>
              </a:custGeom>
              <a:noFill/>
              <a:ln w="9525" cap="flat">
                <a:solidFill>
                  <a:srgbClr val="FF3901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61" name="Line"/>
              <p:cNvSpPr/>
              <p:nvPr/>
            </p:nvSpPr>
            <p:spPr>
              <a:xfrm>
                <a:off x="2285912" y="1193605"/>
                <a:ext cx="512157" cy="8180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493" fill="norm" stroke="1" extrusionOk="0">
                    <a:moveTo>
                      <a:pt x="0" y="477"/>
                    </a:moveTo>
                    <a:cubicBezTo>
                      <a:pt x="3118" y="185"/>
                      <a:pt x="6235" y="-107"/>
                      <a:pt x="6680" y="39"/>
                    </a:cubicBezTo>
                    <a:cubicBezTo>
                      <a:pt x="7126" y="185"/>
                      <a:pt x="2227" y="1134"/>
                      <a:pt x="2672" y="1352"/>
                    </a:cubicBezTo>
                    <a:cubicBezTo>
                      <a:pt x="3118" y="1571"/>
                      <a:pt x="8907" y="1134"/>
                      <a:pt x="9353" y="1352"/>
                    </a:cubicBezTo>
                    <a:cubicBezTo>
                      <a:pt x="9798" y="1571"/>
                      <a:pt x="5122" y="2374"/>
                      <a:pt x="5344" y="2666"/>
                    </a:cubicBezTo>
                    <a:cubicBezTo>
                      <a:pt x="5567" y="2958"/>
                      <a:pt x="10243" y="2885"/>
                      <a:pt x="10689" y="3104"/>
                    </a:cubicBezTo>
                    <a:cubicBezTo>
                      <a:pt x="11134" y="3323"/>
                      <a:pt x="7571" y="3761"/>
                      <a:pt x="8016" y="3979"/>
                    </a:cubicBezTo>
                    <a:cubicBezTo>
                      <a:pt x="8462" y="4198"/>
                      <a:pt x="12915" y="4198"/>
                      <a:pt x="13361" y="4417"/>
                    </a:cubicBezTo>
                    <a:cubicBezTo>
                      <a:pt x="13806" y="4636"/>
                      <a:pt x="10466" y="5074"/>
                      <a:pt x="10689" y="5293"/>
                    </a:cubicBezTo>
                    <a:cubicBezTo>
                      <a:pt x="10911" y="5512"/>
                      <a:pt x="14252" y="5512"/>
                      <a:pt x="14697" y="5731"/>
                    </a:cubicBezTo>
                    <a:cubicBezTo>
                      <a:pt x="15142" y="5950"/>
                      <a:pt x="13138" y="6315"/>
                      <a:pt x="13361" y="6607"/>
                    </a:cubicBezTo>
                    <a:cubicBezTo>
                      <a:pt x="13584" y="6898"/>
                      <a:pt x="15588" y="7190"/>
                      <a:pt x="16033" y="7482"/>
                    </a:cubicBezTo>
                    <a:cubicBezTo>
                      <a:pt x="16478" y="7774"/>
                      <a:pt x="15588" y="7993"/>
                      <a:pt x="16033" y="8358"/>
                    </a:cubicBezTo>
                    <a:cubicBezTo>
                      <a:pt x="16478" y="8723"/>
                      <a:pt x="18482" y="9234"/>
                      <a:pt x="18705" y="9671"/>
                    </a:cubicBezTo>
                    <a:cubicBezTo>
                      <a:pt x="18928" y="10109"/>
                      <a:pt x="17146" y="10620"/>
                      <a:pt x="17369" y="10985"/>
                    </a:cubicBezTo>
                    <a:cubicBezTo>
                      <a:pt x="17592" y="11350"/>
                      <a:pt x="19819" y="11496"/>
                      <a:pt x="20041" y="11861"/>
                    </a:cubicBezTo>
                    <a:cubicBezTo>
                      <a:pt x="20264" y="12225"/>
                      <a:pt x="18705" y="12736"/>
                      <a:pt x="18705" y="13174"/>
                    </a:cubicBezTo>
                    <a:cubicBezTo>
                      <a:pt x="18705" y="13612"/>
                      <a:pt x="20041" y="14123"/>
                      <a:pt x="20041" y="14488"/>
                    </a:cubicBezTo>
                    <a:cubicBezTo>
                      <a:pt x="20041" y="14852"/>
                      <a:pt x="18482" y="14998"/>
                      <a:pt x="18705" y="15363"/>
                    </a:cubicBezTo>
                    <a:cubicBezTo>
                      <a:pt x="18928" y="15728"/>
                      <a:pt x="21155" y="16239"/>
                      <a:pt x="21377" y="16677"/>
                    </a:cubicBezTo>
                    <a:cubicBezTo>
                      <a:pt x="21600" y="17115"/>
                      <a:pt x="20041" y="17479"/>
                      <a:pt x="20041" y="17990"/>
                    </a:cubicBezTo>
                    <a:cubicBezTo>
                      <a:pt x="20041" y="18501"/>
                      <a:pt x="21377" y="19377"/>
                      <a:pt x="21377" y="19742"/>
                    </a:cubicBezTo>
                    <a:cubicBezTo>
                      <a:pt x="21377" y="20107"/>
                      <a:pt x="20041" y="19888"/>
                      <a:pt x="20041" y="20179"/>
                    </a:cubicBezTo>
                    <a:cubicBezTo>
                      <a:pt x="20041" y="20471"/>
                      <a:pt x="20709" y="20982"/>
                      <a:pt x="21377" y="21493"/>
                    </a:cubicBezTo>
                  </a:path>
                </a:pathLst>
              </a:custGeom>
              <a:noFill/>
              <a:ln w="9525" cap="flat">
                <a:solidFill>
                  <a:srgbClr val="FF9D1B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62" name="Line"/>
              <p:cNvSpPr/>
              <p:nvPr/>
            </p:nvSpPr>
            <p:spPr>
              <a:xfrm>
                <a:off x="2017612" y="775954"/>
                <a:ext cx="770182" cy="54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493" fill="norm" stroke="1" extrusionOk="0">
                    <a:moveTo>
                      <a:pt x="0" y="477"/>
                    </a:moveTo>
                    <a:cubicBezTo>
                      <a:pt x="3118" y="185"/>
                      <a:pt x="6235" y="-107"/>
                      <a:pt x="6680" y="39"/>
                    </a:cubicBezTo>
                    <a:cubicBezTo>
                      <a:pt x="7126" y="185"/>
                      <a:pt x="2227" y="1134"/>
                      <a:pt x="2672" y="1352"/>
                    </a:cubicBezTo>
                    <a:cubicBezTo>
                      <a:pt x="3118" y="1571"/>
                      <a:pt x="8907" y="1134"/>
                      <a:pt x="9353" y="1352"/>
                    </a:cubicBezTo>
                    <a:cubicBezTo>
                      <a:pt x="9798" y="1571"/>
                      <a:pt x="5122" y="2374"/>
                      <a:pt x="5344" y="2666"/>
                    </a:cubicBezTo>
                    <a:cubicBezTo>
                      <a:pt x="5567" y="2958"/>
                      <a:pt x="10243" y="2885"/>
                      <a:pt x="10689" y="3104"/>
                    </a:cubicBezTo>
                    <a:cubicBezTo>
                      <a:pt x="11134" y="3323"/>
                      <a:pt x="7571" y="3761"/>
                      <a:pt x="8016" y="3979"/>
                    </a:cubicBezTo>
                    <a:cubicBezTo>
                      <a:pt x="8462" y="4198"/>
                      <a:pt x="12915" y="4198"/>
                      <a:pt x="13361" y="4417"/>
                    </a:cubicBezTo>
                    <a:cubicBezTo>
                      <a:pt x="13806" y="4636"/>
                      <a:pt x="10466" y="5074"/>
                      <a:pt x="10689" y="5293"/>
                    </a:cubicBezTo>
                    <a:cubicBezTo>
                      <a:pt x="10911" y="5512"/>
                      <a:pt x="14252" y="5512"/>
                      <a:pt x="14697" y="5731"/>
                    </a:cubicBezTo>
                    <a:cubicBezTo>
                      <a:pt x="15142" y="5950"/>
                      <a:pt x="13138" y="6315"/>
                      <a:pt x="13361" y="6607"/>
                    </a:cubicBezTo>
                    <a:cubicBezTo>
                      <a:pt x="13584" y="6898"/>
                      <a:pt x="15588" y="7190"/>
                      <a:pt x="16033" y="7482"/>
                    </a:cubicBezTo>
                    <a:cubicBezTo>
                      <a:pt x="16478" y="7774"/>
                      <a:pt x="15588" y="7993"/>
                      <a:pt x="16033" y="8358"/>
                    </a:cubicBezTo>
                    <a:cubicBezTo>
                      <a:pt x="16478" y="8723"/>
                      <a:pt x="18482" y="9234"/>
                      <a:pt x="18705" y="9671"/>
                    </a:cubicBezTo>
                    <a:cubicBezTo>
                      <a:pt x="18928" y="10109"/>
                      <a:pt x="17146" y="10620"/>
                      <a:pt x="17369" y="10985"/>
                    </a:cubicBezTo>
                    <a:cubicBezTo>
                      <a:pt x="17592" y="11350"/>
                      <a:pt x="19819" y="11496"/>
                      <a:pt x="20041" y="11861"/>
                    </a:cubicBezTo>
                    <a:cubicBezTo>
                      <a:pt x="20264" y="12225"/>
                      <a:pt x="18705" y="12736"/>
                      <a:pt x="18705" y="13174"/>
                    </a:cubicBezTo>
                    <a:cubicBezTo>
                      <a:pt x="18705" y="13612"/>
                      <a:pt x="20041" y="14123"/>
                      <a:pt x="20041" y="14488"/>
                    </a:cubicBezTo>
                    <a:cubicBezTo>
                      <a:pt x="20041" y="14852"/>
                      <a:pt x="18482" y="14998"/>
                      <a:pt x="18705" y="15363"/>
                    </a:cubicBezTo>
                    <a:cubicBezTo>
                      <a:pt x="18928" y="15728"/>
                      <a:pt x="21155" y="16239"/>
                      <a:pt x="21377" y="16677"/>
                    </a:cubicBezTo>
                    <a:cubicBezTo>
                      <a:pt x="21600" y="17115"/>
                      <a:pt x="20041" y="17479"/>
                      <a:pt x="20041" y="17990"/>
                    </a:cubicBezTo>
                    <a:cubicBezTo>
                      <a:pt x="20041" y="18501"/>
                      <a:pt x="21377" y="19377"/>
                      <a:pt x="21377" y="19742"/>
                    </a:cubicBezTo>
                    <a:cubicBezTo>
                      <a:pt x="21377" y="20107"/>
                      <a:pt x="20041" y="19888"/>
                      <a:pt x="20041" y="20179"/>
                    </a:cubicBezTo>
                    <a:cubicBezTo>
                      <a:pt x="20041" y="20471"/>
                      <a:pt x="20709" y="20982"/>
                      <a:pt x="21377" y="21493"/>
                    </a:cubicBezTo>
                  </a:path>
                </a:pathLst>
              </a:custGeom>
              <a:noFill/>
              <a:ln w="9525" cap="flat">
                <a:solidFill>
                  <a:srgbClr val="FF3901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63" name="Line"/>
              <p:cNvSpPr/>
              <p:nvPr/>
            </p:nvSpPr>
            <p:spPr>
              <a:xfrm>
                <a:off x="2046406" y="195650"/>
                <a:ext cx="337117" cy="730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493" fill="norm" stroke="1" extrusionOk="0">
                    <a:moveTo>
                      <a:pt x="0" y="477"/>
                    </a:moveTo>
                    <a:cubicBezTo>
                      <a:pt x="3118" y="185"/>
                      <a:pt x="6235" y="-107"/>
                      <a:pt x="6680" y="39"/>
                    </a:cubicBezTo>
                    <a:cubicBezTo>
                      <a:pt x="7126" y="185"/>
                      <a:pt x="2227" y="1134"/>
                      <a:pt x="2672" y="1352"/>
                    </a:cubicBezTo>
                    <a:cubicBezTo>
                      <a:pt x="3118" y="1571"/>
                      <a:pt x="8907" y="1134"/>
                      <a:pt x="9353" y="1352"/>
                    </a:cubicBezTo>
                    <a:cubicBezTo>
                      <a:pt x="9798" y="1571"/>
                      <a:pt x="5122" y="2374"/>
                      <a:pt x="5344" y="2666"/>
                    </a:cubicBezTo>
                    <a:cubicBezTo>
                      <a:pt x="5567" y="2958"/>
                      <a:pt x="10243" y="2885"/>
                      <a:pt x="10689" y="3104"/>
                    </a:cubicBezTo>
                    <a:cubicBezTo>
                      <a:pt x="11134" y="3323"/>
                      <a:pt x="7571" y="3761"/>
                      <a:pt x="8016" y="3979"/>
                    </a:cubicBezTo>
                    <a:cubicBezTo>
                      <a:pt x="8462" y="4198"/>
                      <a:pt x="12915" y="4198"/>
                      <a:pt x="13361" y="4417"/>
                    </a:cubicBezTo>
                    <a:cubicBezTo>
                      <a:pt x="13806" y="4636"/>
                      <a:pt x="10466" y="5074"/>
                      <a:pt x="10689" y="5293"/>
                    </a:cubicBezTo>
                    <a:cubicBezTo>
                      <a:pt x="10911" y="5512"/>
                      <a:pt x="14252" y="5512"/>
                      <a:pt x="14697" y="5731"/>
                    </a:cubicBezTo>
                    <a:cubicBezTo>
                      <a:pt x="15142" y="5950"/>
                      <a:pt x="13138" y="6315"/>
                      <a:pt x="13361" y="6607"/>
                    </a:cubicBezTo>
                    <a:cubicBezTo>
                      <a:pt x="13584" y="6898"/>
                      <a:pt x="15588" y="7190"/>
                      <a:pt x="16033" y="7482"/>
                    </a:cubicBezTo>
                    <a:cubicBezTo>
                      <a:pt x="16478" y="7774"/>
                      <a:pt x="15588" y="7993"/>
                      <a:pt x="16033" y="8358"/>
                    </a:cubicBezTo>
                    <a:cubicBezTo>
                      <a:pt x="16478" y="8723"/>
                      <a:pt x="18482" y="9234"/>
                      <a:pt x="18705" y="9671"/>
                    </a:cubicBezTo>
                    <a:cubicBezTo>
                      <a:pt x="18928" y="10109"/>
                      <a:pt x="17146" y="10620"/>
                      <a:pt x="17369" y="10985"/>
                    </a:cubicBezTo>
                    <a:cubicBezTo>
                      <a:pt x="17592" y="11350"/>
                      <a:pt x="19819" y="11496"/>
                      <a:pt x="20041" y="11861"/>
                    </a:cubicBezTo>
                    <a:cubicBezTo>
                      <a:pt x="20264" y="12225"/>
                      <a:pt x="18705" y="12736"/>
                      <a:pt x="18705" y="13174"/>
                    </a:cubicBezTo>
                    <a:cubicBezTo>
                      <a:pt x="18705" y="13612"/>
                      <a:pt x="20041" y="14123"/>
                      <a:pt x="20041" y="14488"/>
                    </a:cubicBezTo>
                    <a:cubicBezTo>
                      <a:pt x="20041" y="14852"/>
                      <a:pt x="18482" y="14998"/>
                      <a:pt x="18705" y="15363"/>
                    </a:cubicBezTo>
                    <a:cubicBezTo>
                      <a:pt x="18928" y="15728"/>
                      <a:pt x="21155" y="16239"/>
                      <a:pt x="21377" y="16677"/>
                    </a:cubicBezTo>
                    <a:cubicBezTo>
                      <a:pt x="21600" y="17115"/>
                      <a:pt x="20041" y="17479"/>
                      <a:pt x="20041" y="17990"/>
                    </a:cubicBezTo>
                    <a:cubicBezTo>
                      <a:pt x="20041" y="18501"/>
                      <a:pt x="21377" y="19377"/>
                      <a:pt x="21377" y="19742"/>
                    </a:cubicBezTo>
                    <a:cubicBezTo>
                      <a:pt x="21377" y="20107"/>
                      <a:pt x="20041" y="19888"/>
                      <a:pt x="20041" y="20179"/>
                    </a:cubicBezTo>
                    <a:cubicBezTo>
                      <a:pt x="20041" y="20471"/>
                      <a:pt x="20709" y="20982"/>
                      <a:pt x="21377" y="21493"/>
                    </a:cubicBezTo>
                  </a:path>
                </a:pathLst>
              </a:custGeom>
              <a:noFill/>
              <a:ln w="9525" cap="flat">
                <a:solidFill>
                  <a:srgbClr val="FF3901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64" name="Line"/>
              <p:cNvSpPr/>
              <p:nvPr/>
            </p:nvSpPr>
            <p:spPr>
              <a:xfrm rot="20280000">
                <a:off x="1709336" y="805625"/>
                <a:ext cx="226906" cy="428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493" fill="norm" stroke="1" extrusionOk="0">
                    <a:moveTo>
                      <a:pt x="0" y="477"/>
                    </a:moveTo>
                    <a:cubicBezTo>
                      <a:pt x="3118" y="185"/>
                      <a:pt x="6235" y="-107"/>
                      <a:pt x="6680" y="39"/>
                    </a:cubicBezTo>
                    <a:cubicBezTo>
                      <a:pt x="7126" y="185"/>
                      <a:pt x="2227" y="1134"/>
                      <a:pt x="2672" y="1352"/>
                    </a:cubicBezTo>
                    <a:cubicBezTo>
                      <a:pt x="3118" y="1571"/>
                      <a:pt x="8907" y="1134"/>
                      <a:pt x="9353" y="1352"/>
                    </a:cubicBezTo>
                    <a:cubicBezTo>
                      <a:pt x="9798" y="1571"/>
                      <a:pt x="5122" y="2374"/>
                      <a:pt x="5344" y="2666"/>
                    </a:cubicBezTo>
                    <a:cubicBezTo>
                      <a:pt x="5567" y="2958"/>
                      <a:pt x="10243" y="2885"/>
                      <a:pt x="10689" y="3104"/>
                    </a:cubicBezTo>
                    <a:cubicBezTo>
                      <a:pt x="11134" y="3323"/>
                      <a:pt x="7571" y="3761"/>
                      <a:pt x="8016" y="3979"/>
                    </a:cubicBezTo>
                    <a:cubicBezTo>
                      <a:pt x="8462" y="4198"/>
                      <a:pt x="12915" y="4198"/>
                      <a:pt x="13361" y="4417"/>
                    </a:cubicBezTo>
                    <a:cubicBezTo>
                      <a:pt x="13806" y="4636"/>
                      <a:pt x="10466" y="5074"/>
                      <a:pt x="10689" y="5293"/>
                    </a:cubicBezTo>
                    <a:cubicBezTo>
                      <a:pt x="10911" y="5512"/>
                      <a:pt x="14252" y="5512"/>
                      <a:pt x="14697" y="5731"/>
                    </a:cubicBezTo>
                    <a:cubicBezTo>
                      <a:pt x="15142" y="5950"/>
                      <a:pt x="13138" y="6315"/>
                      <a:pt x="13361" y="6607"/>
                    </a:cubicBezTo>
                    <a:cubicBezTo>
                      <a:pt x="13584" y="6898"/>
                      <a:pt x="15588" y="7190"/>
                      <a:pt x="16033" y="7482"/>
                    </a:cubicBezTo>
                    <a:cubicBezTo>
                      <a:pt x="16478" y="7774"/>
                      <a:pt x="15588" y="7993"/>
                      <a:pt x="16033" y="8358"/>
                    </a:cubicBezTo>
                    <a:cubicBezTo>
                      <a:pt x="16478" y="8723"/>
                      <a:pt x="18482" y="9234"/>
                      <a:pt x="18705" y="9671"/>
                    </a:cubicBezTo>
                    <a:cubicBezTo>
                      <a:pt x="18928" y="10109"/>
                      <a:pt x="17146" y="10620"/>
                      <a:pt x="17369" y="10985"/>
                    </a:cubicBezTo>
                    <a:cubicBezTo>
                      <a:pt x="17592" y="11350"/>
                      <a:pt x="19819" y="11496"/>
                      <a:pt x="20041" y="11861"/>
                    </a:cubicBezTo>
                    <a:cubicBezTo>
                      <a:pt x="20264" y="12225"/>
                      <a:pt x="18705" y="12736"/>
                      <a:pt x="18705" y="13174"/>
                    </a:cubicBezTo>
                    <a:cubicBezTo>
                      <a:pt x="18705" y="13612"/>
                      <a:pt x="20041" y="14123"/>
                      <a:pt x="20041" y="14488"/>
                    </a:cubicBezTo>
                    <a:cubicBezTo>
                      <a:pt x="20041" y="14852"/>
                      <a:pt x="18482" y="14998"/>
                      <a:pt x="18705" y="15363"/>
                    </a:cubicBezTo>
                    <a:cubicBezTo>
                      <a:pt x="18928" y="15728"/>
                      <a:pt x="21155" y="16239"/>
                      <a:pt x="21377" y="16677"/>
                    </a:cubicBezTo>
                    <a:cubicBezTo>
                      <a:pt x="21600" y="17115"/>
                      <a:pt x="20041" y="17479"/>
                      <a:pt x="20041" y="17990"/>
                    </a:cubicBezTo>
                    <a:cubicBezTo>
                      <a:pt x="20041" y="18501"/>
                      <a:pt x="21377" y="19377"/>
                      <a:pt x="21377" y="19742"/>
                    </a:cubicBezTo>
                    <a:cubicBezTo>
                      <a:pt x="21377" y="20107"/>
                      <a:pt x="20041" y="19888"/>
                      <a:pt x="20041" y="20179"/>
                    </a:cubicBezTo>
                    <a:cubicBezTo>
                      <a:pt x="20041" y="20471"/>
                      <a:pt x="20709" y="20982"/>
                      <a:pt x="21377" y="21493"/>
                    </a:cubicBezTo>
                  </a:path>
                </a:pathLst>
              </a:custGeom>
              <a:noFill/>
              <a:ln w="9525" cap="flat">
                <a:solidFill>
                  <a:srgbClr val="FFE4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65" name="Line"/>
              <p:cNvSpPr/>
              <p:nvPr/>
            </p:nvSpPr>
            <p:spPr>
              <a:xfrm flipH="1" rot="1320000">
                <a:off x="901620" y="792549"/>
                <a:ext cx="223017" cy="429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493" fill="norm" stroke="1" extrusionOk="0">
                    <a:moveTo>
                      <a:pt x="0" y="477"/>
                    </a:moveTo>
                    <a:cubicBezTo>
                      <a:pt x="3118" y="185"/>
                      <a:pt x="6235" y="-107"/>
                      <a:pt x="6680" y="39"/>
                    </a:cubicBezTo>
                    <a:cubicBezTo>
                      <a:pt x="7126" y="185"/>
                      <a:pt x="2227" y="1134"/>
                      <a:pt x="2672" y="1352"/>
                    </a:cubicBezTo>
                    <a:cubicBezTo>
                      <a:pt x="3118" y="1571"/>
                      <a:pt x="8907" y="1134"/>
                      <a:pt x="9353" y="1352"/>
                    </a:cubicBezTo>
                    <a:cubicBezTo>
                      <a:pt x="9798" y="1571"/>
                      <a:pt x="5122" y="2374"/>
                      <a:pt x="5344" y="2666"/>
                    </a:cubicBezTo>
                    <a:cubicBezTo>
                      <a:pt x="5567" y="2958"/>
                      <a:pt x="10243" y="2885"/>
                      <a:pt x="10689" y="3104"/>
                    </a:cubicBezTo>
                    <a:cubicBezTo>
                      <a:pt x="11134" y="3323"/>
                      <a:pt x="7571" y="3761"/>
                      <a:pt x="8016" y="3979"/>
                    </a:cubicBezTo>
                    <a:cubicBezTo>
                      <a:pt x="8462" y="4198"/>
                      <a:pt x="12915" y="4198"/>
                      <a:pt x="13361" y="4417"/>
                    </a:cubicBezTo>
                    <a:cubicBezTo>
                      <a:pt x="13806" y="4636"/>
                      <a:pt x="10466" y="5074"/>
                      <a:pt x="10689" y="5293"/>
                    </a:cubicBezTo>
                    <a:cubicBezTo>
                      <a:pt x="10911" y="5512"/>
                      <a:pt x="14252" y="5512"/>
                      <a:pt x="14697" y="5731"/>
                    </a:cubicBezTo>
                    <a:cubicBezTo>
                      <a:pt x="15142" y="5950"/>
                      <a:pt x="13138" y="6315"/>
                      <a:pt x="13361" y="6607"/>
                    </a:cubicBezTo>
                    <a:cubicBezTo>
                      <a:pt x="13584" y="6898"/>
                      <a:pt x="15588" y="7190"/>
                      <a:pt x="16033" y="7482"/>
                    </a:cubicBezTo>
                    <a:cubicBezTo>
                      <a:pt x="16478" y="7774"/>
                      <a:pt x="15588" y="7993"/>
                      <a:pt x="16033" y="8358"/>
                    </a:cubicBezTo>
                    <a:cubicBezTo>
                      <a:pt x="16478" y="8723"/>
                      <a:pt x="18482" y="9234"/>
                      <a:pt x="18705" y="9671"/>
                    </a:cubicBezTo>
                    <a:cubicBezTo>
                      <a:pt x="18928" y="10109"/>
                      <a:pt x="17146" y="10620"/>
                      <a:pt x="17369" y="10985"/>
                    </a:cubicBezTo>
                    <a:cubicBezTo>
                      <a:pt x="17592" y="11350"/>
                      <a:pt x="19819" y="11496"/>
                      <a:pt x="20041" y="11861"/>
                    </a:cubicBezTo>
                    <a:cubicBezTo>
                      <a:pt x="20264" y="12225"/>
                      <a:pt x="18705" y="12736"/>
                      <a:pt x="18705" y="13174"/>
                    </a:cubicBezTo>
                    <a:cubicBezTo>
                      <a:pt x="18705" y="13612"/>
                      <a:pt x="20041" y="14123"/>
                      <a:pt x="20041" y="14488"/>
                    </a:cubicBezTo>
                    <a:cubicBezTo>
                      <a:pt x="20041" y="14852"/>
                      <a:pt x="18482" y="14998"/>
                      <a:pt x="18705" y="15363"/>
                    </a:cubicBezTo>
                    <a:cubicBezTo>
                      <a:pt x="18928" y="15728"/>
                      <a:pt x="21155" y="16239"/>
                      <a:pt x="21377" y="16677"/>
                    </a:cubicBezTo>
                    <a:cubicBezTo>
                      <a:pt x="21600" y="17115"/>
                      <a:pt x="20041" y="17479"/>
                      <a:pt x="20041" y="17990"/>
                    </a:cubicBezTo>
                    <a:cubicBezTo>
                      <a:pt x="20041" y="18501"/>
                      <a:pt x="21377" y="19377"/>
                      <a:pt x="21377" y="19742"/>
                    </a:cubicBezTo>
                    <a:cubicBezTo>
                      <a:pt x="21377" y="20107"/>
                      <a:pt x="20041" y="19888"/>
                      <a:pt x="20041" y="20179"/>
                    </a:cubicBezTo>
                    <a:cubicBezTo>
                      <a:pt x="20041" y="20471"/>
                      <a:pt x="20709" y="20982"/>
                      <a:pt x="21377" y="21493"/>
                    </a:cubicBezTo>
                  </a:path>
                </a:pathLst>
              </a:custGeom>
              <a:noFill/>
              <a:ln w="9525" cap="flat">
                <a:solidFill>
                  <a:srgbClr val="FFE4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solidFill>
                      <a:srgbClr val="FFD300"/>
                    </a:solidFill>
                    <a:uFill>
                      <a:solidFill>
                        <a:srgbClr val="FFD300"/>
                      </a:solidFill>
                    </a:u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</p:grpSp>
      <p:sp>
        <p:nvSpPr>
          <p:cNvPr id="468" name="Title Text"/>
          <p:cNvSpPr txBox="1"/>
          <p:nvPr>
            <p:ph type="title"/>
          </p:nvPr>
        </p:nvSpPr>
        <p:spPr>
          <a:xfrm>
            <a:off x="685800" y="84137"/>
            <a:ext cx="7772400" cy="1897063"/>
          </a:xfrm>
          <a:prstGeom prst="rect">
            <a:avLst/>
          </a:prstGeom>
        </p:spPr>
        <p:txBody>
          <a:bodyPr/>
          <a:lstStyle>
            <a:lvl1pPr marL="40639" marR="40639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69" name="Body Level One…"/>
          <p:cNvSpPr txBox="1"/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>
            <a:lvl1pPr marL="383540" marR="40639" indent="-342900">
              <a:lnSpc>
                <a:spcPct val="100000"/>
              </a:lnSpc>
              <a:spcBef>
                <a:spcPts val="900"/>
              </a:spcBef>
              <a:buClr>
                <a:srgbClr val="FF52A9"/>
              </a:buClr>
              <a:buSzPct val="100000"/>
              <a:buFont typeface="Arial Black"/>
              <a:buChar char="•"/>
              <a:defRPr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  <a:latin typeface="Arial Black"/>
                <a:ea typeface="Arial Black"/>
                <a:cs typeface="Arial Black"/>
                <a:sym typeface="Arial Black"/>
              </a:defRPr>
            </a:lvl1pPr>
            <a:lvl2pPr marL="783590" marR="40639">
              <a:spcBef>
                <a:spcPts val="800"/>
              </a:spcBef>
              <a:buClr>
                <a:srgbClr val="FF3901"/>
              </a:buClr>
              <a:buFont typeface="Arial Black"/>
              <a:buChar char="•"/>
              <a:defRPr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  <a:latin typeface="Arial Black"/>
                <a:ea typeface="Arial Black"/>
                <a:cs typeface="Arial Black"/>
                <a:sym typeface="Arial Black"/>
              </a:defRPr>
            </a:lvl2pPr>
            <a:lvl3pPr marL="1183639" marR="40639">
              <a:spcBef>
                <a:spcPts val="600"/>
              </a:spcBef>
              <a:buClrTx/>
              <a:buSzPct val="100000"/>
              <a:buChar char="•"/>
              <a:defRPr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  <a:latin typeface="Arial Black"/>
                <a:ea typeface="Arial Black"/>
                <a:cs typeface="Arial Black"/>
                <a:sym typeface="Arial Black"/>
              </a:defRPr>
            </a:lvl3pPr>
            <a:lvl4pPr marL="1640839" marR="40639" indent="-228600">
              <a:spcBef>
                <a:spcPts val="500"/>
              </a:spcBef>
              <a:buClr>
                <a:srgbClr val="FFD300"/>
              </a:buClr>
              <a:buChar char="−"/>
              <a:defRPr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  <a:latin typeface="Arial Black"/>
                <a:ea typeface="Arial Black"/>
                <a:cs typeface="Arial Black"/>
                <a:sym typeface="Arial Black"/>
              </a:defRPr>
            </a:lvl4pPr>
            <a:lvl5pPr marL="2098039" marR="40639">
              <a:spcBef>
                <a:spcPts val="500"/>
              </a:spcBef>
              <a:buClr>
                <a:srgbClr val="FFD300"/>
              </a:buClr>
              <a:buChar char="–"/>
              <a:defRPr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0" name="Slide Number"/>
          <p:cNvSpPr txBox="1"/>
          <p:nvPr>
            <p:ph type="sldNum" sz="quarter" idx="2"/>
          </p:nvPr>
        </p:nvSpPr>
        <p:spPr>
          <a:xfrm>
            <a:off x="7329958" y="6248400"/>
            <a:ext cx="351484" cy="342900"/>
          </a:xfrm>
          <a:prstGeom prst="rect">
            <a:avLst/>
          </a:prstGeom>
        </p:spPr>
        <p:txBody>
          <a:bodyPr lIns="50800" tIns="50800" rIns="50800" bIns="50800" anchor="t"/>
          <a:lstStyle>
            <a:lvl1pPr>
              <a:defRPr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Течение">
    <p:bg>
      <p:bgPr>
        <a:solidFill>
          <a:srgbClr val="0048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roup"/>
          <p:cNvGrpSpPr/>
          <p:nvPr/>
        </p:nvGrpSpPr>
        <p:grpSpPr>
          <a:xfrm>
            <a:off x="0" y="0"/>
            <a:ext cx="9140825" cy="6850063"/>
            <a:chOff x="0" y="0"/>
            <a:chExt cx="9140825" cy="6850062"/>
          </a:xfrm>
        </p:grpSpPr>
        <p:grpSp>
          <p:nvGrpSpPr>
            <p:cNvPr id="482" name="Group"/>
            <p:cNvGrpSpPr/>
            <p:nvPr/>
          </p:nvGrpSpPr>
          <p:grpSpPr>
            <a:xfrm>
              <a:off x="2743200" y="3540125"/>
              <a:ext cx="6392863" cy="3309938"/>
              <a:chOff x="0" y="0"/>
              <a:chExt cx="6392862" cy="3309937"/>
            </a:xfrm>
          </p:grpSpPr>
          <p:sp>
            <p:nvSpPr>
              <p:cNvPr id="477" name="Shape"/>
              <p:cNvSpPr/>
              <p:nvPr/>
            </p:nvSpPr>
            <p:spPr>
              <a:xfrm>
                <a:off x="0" y="657225"/>
                <a:ext cx="4575175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8AA"/>
                  </a:gs>
                  <a:gs pos="100000">
                    <a:srgbClr val="00429D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78" name="Shape"/>
              <p:cNvSpPr/>
              <p:nvPr/>
            </p:nvSpPr>
            <p:spPr>
              <a:xfrm>
                <a:off x="3876675" y="700087"/>
                <a:ext cx="1998663" cy="1287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10517" y="854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60"/>
                    </a:lnTo>
                    <a:lnTo>
                      <a:pt x="0" y="293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7414" y="21014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8AA"/>
                  </a:gs>
                  <a:gs pos="100000">
                    <a:srgbClr val="00429D"/>
                  </a:gs>
                </a:gsLst>
                <a:lin ang="27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79" name="Shape"/>
              <p:cNvSpPr/>
              <p:nvPr/>
            </p:nvSpPr>
            <p:spPr>
              <a:xfrm>
                <a:off x="1860550" y="1771650"/>
                <a:ext cx="4522788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5883" y="4971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8AA"/>
                  </a:gs>
                  <a:gs pos="100000">
                    <a:srgbClr val="003C90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80" name="Shape"/>
              <p:cNvSpPr/>
              <p:nvPr/>
            </p:nvSpPr>
            <p:spPr>
              <a:xfrm>
                <a:off x="1619250" y="0"/>
                <a:ext cx="4773613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4661" y="789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6177" y="13872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5437" y="2372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48AA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81" name="Shape"/>
              <p:cNvSpPr/>
              <p:nvPr/>
            </p:nvSpPr>
            <p:spPr>
              <a:xfrm>
                <a:off x="4402137" y="138112"/>
                <a:ext cx="1981201" cy="855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2717" y="14627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098"/>
                  </a:gs>
                  <a:gs pos="100000">
                    <a:srgbClr val="0048AA"/>
                  </a:gs>
                </a:gsLst>
                <a:lin ang="27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  <p:sp>
          <p:nvSpPr>
            <p:cNvPr id="483" name="Shape"/>
            <p:cNvSpPr/>
            <p:nvPr/>
          </p:nvSpPr>
          <p:spPr>
            <a:xfrm>
              <a:off x="5273675" y="2128837"/>
              <a:ext cx="289718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2455" y="21277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3E94"/>
                </a:gs>
                <a:gs pos="100000">
                  <a:srgbClr val="0048AA"/>
                </a:gs>
              </a:gsLst>
              <a:lin ang="270000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84" name="Rectangle"/>
            <p:cNvSpPr/>
            <p:nvPr/>
          </p:nvSpPr>
          <p:spPr>
            <a:xfrm>
              <a:off x="0" y="0"/>
              <a:ext cx="9140825" cy="2819400"/>
            </a:xfrm>
            <a:prstGeom prst="rect">
              <a:avLst/>
            </a:prstGeom>
            <a:gradFill flip="none" rotWithShape="1">
              <a:gsLst>
                <a:gs pos="0">
                  <a:srgbClr val="0048AA"/>
                </a:gs>
                <a:gs pos="100000">
                  <a:srgbClr val="00051A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486" name="Title Text"/>
          <p:cNvSpPr txBox="1"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</p:spPr>
        <p:txBody>
          <a:bodyPr/>
          <a:lstStyle>
            <a:lvl1pPr marL="40639" marR="40639" algn="ctr">
              <a:defRPr b="1">
                <a:solidFill>
                  <a:srgbClr val="EAEBFF"/>
                </a:solidFill>
                <a:uFill>
                  <a:solidFill>
                    <a:srgbClr val="EAEBFF"/>
                  </a:solidFill>
                </a:u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87" name="Body Level One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>
            <a:lvl1pPr marL="383540" marR="40639" indent="-342900">
              <a:lnSpc>
                <a:spcPct val="100000"/>
              </a:lnSpc>
              <a:buClr>
                <a:srgbClr val="FFD300"/>
              </a:buClr>
              <a:buSzPct val="70000"/>
              <a:buChar char=""/>
              <a:defRPr>
                <a:latin typeface="Garamond"/>
                <a:ea typeface="Garamond"/>
                <a:cs typeface="Garamond"/>
                <a:sym typeface="Garamond"/>
              </a:defRPr>
            </a:lvl1pPr>
            <a:lvl2pPr marL="783590" marR="40639">
              <a:buClr>
                <a:srgbClr val="B89CE6"/>
              </a:buClr>
              <a:buSzPct val="70000"/>
              <a:buFontTx/>
              <a:buChar char=""/>
              <a:defRPr>
                <a:latin typeface="Garamond"/>
                <a:ea typeface="Garamond"/>
                <a:cs typeface="Garamond"/>
                <a:sym typeface="Garamond"/>
              </a:defRPr>
            </a:lvl2pPr>
            <a:lvl3pPr marL="1183639" marR="40639">
              <a:buClr>
                <a:srgbClr val="EAEBFF"/>
              </a:buClr>
              <a:buSzPct val="70000"/>
              <a:buChar char=""/>
              <a:defRPr>
                <a:latin typeface="Garamond"/>
                <a:ea typeface="Garamond"/>
                <a:cs typeface="Garamond"/>
                <a:sym typeface="Garamond"/>
              </a:defRPr>
            </a:lvl3pPr>
            <a:lvl4pPr marL="1640839" marR="40639" indent="-228600">
              <a:buClr>
                <a:srgbClr val="B89CE6"/>
              </a:buClr>
              <a:buSzPct val="70000"/>
              <a:buFontTx/>
              <a:buChar char=""/>
              <a:defRPr>
                <a:latin typeface="Garamond"/>
                <a:ea typeface="Garamond"/>
                <a:cs typeface="Garamond"/>
                <a:sym typeface="Garamond"/>
              </a:defRPr>
            </a:lvl4pPr>
            <a:lvl5pPr marL="2098039" marR="40639">
              <a:buClr>
                <a:srgbClr val="FFD300"/>
              </a:buClr>
              <a:buSzPct val="70000"/>
              <a:buFontTx/>
              <a:buChar char=""/>
              <a:defRPr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8" name="Slide Number"/>
          <p:cNvSpPr txBox="1"/>
          <p:nvPr>
            <p:ph type="sldNum" sz="quarter" idx="2"/>
          </p:nvPr>
        </p:nvSpPr>
        <p:spPr>
          <a:xfrm>
            <a:off x="7478092" y="6450235"/>
            <a:ext cx="283816" cy="274415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Оформление по умолчанию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Text"/>
          <p:cNvSpPr txBox="1"/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</p:spPr>
        <p:txBody>
          <a:bodyPr/>
          <a:lstStyle>
            <a:lvl1pPr marL="40639" marR="40639" algn="ctr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96" name="Body Level One…"/>
          <p:cNvSpPr txBox="1"/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>
            <a:lvl1pPr marL="383540" marR="40639" indent="-342900">
              <a:lnSpc>
                <a:spcPct val="100000"/>
              </a:lnSpc>
              <a:buClrTx/>
              <a:buSzPct val="100000"/>
              <a:buChar char="•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  <a:lvl2pPr marL="783590" marR="40639">
              <a:buClrTx/>
              <a:buFontTx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L="1183639" marR="40639">
              <a:buClrTx/>
              <a:buSzPct val="100000"/>
              <a:buChar char="•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L="1640839" marR="40639" indent="-228600">
              <a:buClrTx/>
              <a:buFontTx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2098039" marR="40639">
              <a:buClrTx/>
              <a:buFontTx/>
              <a:buChar char="»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7" name="Slide Number"/>
          <p:cNvSpPr txBox="1"/>
          <p:nvPr>
            <p:ph type="sldNum" sz="quarter" idx="2"/>
          </p:nvPr>
        </p:nvSpPr>
        <p:spPr>
          <a:xfrm>
            <a:off x="7359650" y="6248400"/>
            <a:ext cx="292100" cy="297247"/>
          </a:xfrm>
          <a:prstGeom prst="rect">
            <a:avLst/>
          </a:prstGeom>
        </p:spPr>
        <p:txBody>
          <a:bodyPr lIns="50800" tIns="50800" rIns="50800" bIns="50800" anchor="t"/>
          <a:lstStyle>
            <a:lvl1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Сумерки">
    <p:bg>
      <p:bgPr>
        <a:solidFill>
          <a:srgbClr val="0112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" name="Group"/>
          <p:cNvGrpSpPr/>
          <p:nvPr/>
        </p:nvGrpSpPr>
        <p:grpSpPr>
          <a:xfrm>
            <a:off x="0" y="6350"/>
            <a:ext cx="9140825" cy="6851650"/>
            <a:chOff x="0" y="0"/>
            <a:chExt cx="9140825" cy="6851650"/>
          </a:xfrm>
        </p:grpSpPr>
        <p:sp>
          <p:nvSpPr>
            <p:cNvPr id="504" name="Rectangle"/>
            <p:cNvSpPr/>
            <p:nvPr/>
          </p:nvSpPr>
          <p:spPr>
            <a:xfrm>
              <a:off x="885825" y="1836737"/>
              <a:ext cx="8255000" cy="5014913"/>
            </a:xfrm>
            <a:prstGeom prst="rect">
              <a:avLst/>
            </a:prstGeom>
            <a:gradFill flip="none" rotWithShape="1">
              <a:gsLst>
                <a:gs pos="0">
                  <a:srgbClr val="011279"/>
                </a:gs>
                <a:gs pos="100000">
                  <a:srgbClr val="021EAA"/>
                </a:gs>
              </a:gsLst>
              <a:lin ang="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05" name="Rectangle"/>
            <p:cNvSpPr/>
            <p:nvPr/>
          </p:nvSpPr>
          <p:spPr>
            <a:xfrm>
              <a:off x="0" y="1836737"/>
              <a:ext cx="885825" cy="5014913"/>
            </a:xfrm>
            <a:prstGeom prst="rect">
              <a:avLst/>
            </a:prstGeom>
            <a:gradFill flip="none" rotWithShape="1">
              <a:gsLst>
                <a:gs pos="0">
                  <a:srgbClr val="021EAA"/>
                </a:gs>
                <a:gs pos="100000">
                  <a:srgbClr val="011279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grpSp>
          <p:nvGrpSpPr>
            <p:cNvPr id="515" name="Group"/>
            <p:cNvGrpSpPr/>
            <p:nvPr/>
          </p:nvGrpSpPr>
          <p:grpSpPr>
            <a:xfrm>
              <a:off x="0" y="0"/>
              <a:ext cx="9140825" cy="6851650"/>
              <a:chOff x="0" y="0"/>
              <a:chExt cx="9140825" cy="6851650"/>
            </a:xfrm>
          </p:grpSpPr>
          <p:sp>
            <p:nvSpPr>
              <p:cNvPr id="506" name="Rectangle"/>
              <p:cNvSpPr/>
              <p:nvPr/>
            </p:nvSpPr>
            <p:spPr>
              <a:xfrm>
                <a:off x="876300" y="0"/>
                <a:ext cx="19050" cy="1103313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11279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507" name="Rectangle"/>
              <p:cNvSpPr/>
              <p:nvPr/>
            </p:nvSpPr>
            <p:spPr>
              <a:xfrm>
                <a:off x="876300" y="2570162"/>
                <a:ext cx="19050" cy="4281488"/>
              </a:xfrm>
              <a:prstGeom prst="rect">
                <a:avLst/>
              </a:prstGeom>
              <a:gradFill flip="none" rotWithShape="1">
                <a:gsLst>
                  <a:gs pos="0">
                    <a:srgbClr val="011279"/>
                  </a:gs>
                  <a:gs pos="100000">
                    <a:srgbClr val="021E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508" name="Rectangle"/>
              <p:cNvSpPr/>
              <p:nvPr/>
            </p:nvSpPr>
            <p:spPr>
              <a:xfrm>
                <a:off x="1617662" y="1827212"/>
                <a:ext cx="7523163" cy="19051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11279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509" name="Rectangle"/>
              <p:cNvSpPr/>
              <p:nvPr/>
            </p:nvSpPr>
            <p:spPr>
              <a:xfrm>
                <a:off x="876300" y="2170112"/>
                <a:ext cx="19050" cy="400051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080F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510" name="Rectangle"/>
              <p:cNvSpPr/>
              <p:nvPr/>
            </p:nvSpPr>
            <p:spPr>
              <a:xfrm>
                <a:off x="876300" y="1103312"/>
                <a:ext cx="19050" cy="40005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100000">
                    <a:srgbClr val="021E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511" name="Rectangle"/>
              <p:cNvSpPr/>
              <p:nvPr/>
            </p:nvSpPr>
            <p:spPr>
              <a:xfrm>
                <a:off x="876300" y="1503362"/>
                <a:ext cx="19050" cy="66675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50000">
                    <a:srgbClr val="FFFED5"/>
                  </a:gs>
                  <a:gs pos="100000">
                    <a:srgbClr val="0080F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512" name="Rectangle"/>
              <p:cNvSpPr/>
              <p:nvPr/>
            </p:nvSpPr>
            <p:spPr>
              <a:xfrm>
                <a:off x="0" y="1827212"/>
                <a:ext cx="557213" cy="19051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080FF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513" name="Rectangle"/>
              <p:cNvSpPr/>
              <p:nvPr/>
            </p:nvSpPr>
            <p:spPr>
              <a:xfrm>
                <a:off x="1217612" y="1827212"/>
                <a:ext cx="400051" cy="1905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100000">
                    <a:srgbClr val="021EAA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514" name="Rectangle"/>
              <p:cNvSpPr/>
              <p:nvPr/>
            </p:nvSpPr>
            <p:spPr>
              <a:xfrm>
                <a:off x="552450" y="1827212"/>
                <a:ext cx="665163" cy="1905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50000">
                    <a:srgbClr val="FFFED5"/>
                  </a:gs>
                  <a:gs pos="100000">
                    <a:srgbClr val="0080FF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</p:grpSp>
      <p:sp>
        <p:nvSpPr>
          <p:cNvPr id="517" name="Title Text"/>
          <p:cNvSpPr txBox="1"/>
          <p:nvPr>
            <p:ph type="title"/>
          </p:nvPr>
        </p:nvSpPr>
        <p:spPr>
          <a:xfrm>
            <a:off x="1066800" y="60325"/>
            <a:ext cx="7543800" cy="1920875"/>
          </a:xfrm>
          <a:prstGeom prst="rect">
            <a:avLst/>
          </a:prstGeom>
        </p:spPr>
        <p:txBody>
          <a:bodyPr/>
          <a:lstStyle>
            <a:lvl1pPr marL="40639" marR="40639">
              <a:defRPr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ahoma Bold"/>
                <a:ea typeface="Tahoma Bold"/>
                <a:cs typeface="Tahoma Bold"/>
                <a:sym typeface="Tahoma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18" name="Body Level One…"/>
          <p:cNvSpPr txBox="1"/>
          <p:nvPr>
            <p:ph type="body" idx="1"/>
          </p:nvPr>
        </p:nvSpPr>
        <p:spPr>
          <a:xfrm>
            <a:off x="1066800" y="1981200"/>
            <a:ext cx="7543800" cy="4876800"/>
          </a:xfrm>
          <a:prstGeom prst="rect">
            <a:avLst/>
          </a:prstGeom>
        </p:spPr>
        <p:txBody>
          <a:bodyPr/>
          <a:lstStyle>
            <a:lvl1pPr marL="383540" marR="40639" indent="-342900">
              <a:lnSpc>
                <a:spcPct val="100000"/>
              </a:lnSpc>
              <a:buClr>
                <a:srgbClr val="FFFED5"/>
              </a:buClr>
              <a:buSzPct val="70000"/>
              <a:buChar char=""/>
              <a:defRPr>
                <a:latin typeface="Tahoma"/>
                <a:ea typeface="Tahoma"/>
                <a:cs typeface="Tahoma"/>
                <a:sym typeface="Tahoma"/>
              </a:defRPr>
            </a:lvl1pPr>
            <a:lvl2pPr marL="783590" marR="40639">
              <a:buFont typeface="Tahoma"/>
              <a:defRPr>
                <a:latin typeface="Tahoma"/>
                <a:ea typeface="Tahoma"/>
                <a:cs typeface="Tahoma"/>
                <a:sym typeface="Tahoma"/>
              </a:defRPr>
            </a:lvl2pPr>
            <a:lvl3pPr marL="1183639" marR="40639">
              <a:buClr>
                <a:srgbClr val="FFFED5"/>
              </a:buClr>
              <a:buSzPct val="70000"/>
              <a:buChar char=""/>
              <a:defRPr>
                <a:latin typeface="Tahoma"/>
                <a:ea typeface="Tahoma"/>
                <a:cs typeface="Tahoma"/>
                <a:sym typeface="Tahoma"/>
              </a:defRPr>
            </a:lvl3pPr>
            <a:lvl4pPr marL="1640839" marR="40639" indent="-228600">
              <a:buFont typeface="Tahoma"/>
              <a:defRPr>
                <a:latin typeface="Tahoma"/>
                <a:ea typeface="Tahoma"/>
                <a:cs typeface="Tahoma"/>
                <a:sym typeface="Tahoma"/>
              </a:defRPr>
            </a:lvl4pPr>
            <a:lvl5pPr marL="2098039" marR="40639">
              <a:buClr>
                <a:srgbClr val="FFFED5"/>
              </a:buClr>
              <a:buSzPct val="70000"/>
              <a:buFontTx/>
              <a:buChar char=""/>
              <a:defRPr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9" name="Slide Number"/>
          <p:cNvSpPr txBox="1"/>
          <p:nvPr>
            <p:ph type="sldNum" sz="quarter" idx="2"/>
          </p:nvPr>
        </p:nvSpPr>
        <p:spPr>
          <a:xfrm>
            <a:off x="7531620" y="6248400"/>
            <a:ext cx="252960" cy="254000"/>
          </a:xfrm>
          <a:prstGeom prst="rect">
            <a:avLst/>
          </a:prstGeom>
        </p:spPr>
        <p:txBody>
          <a:bodyPr lIns="50800" tIns="50800" rIns="50800" bIns="50800" anchor="t"/>
          <a:lstStyle>
            <a:lvl1pPr>
              <a:defRPr sz="10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Учебный курс - No Graphics">
    <p:bg>
      <p:bgPr>
        <a:solidFill>
          <a:srgbClr val="0118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2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8" name="Slide Number"/>
          <p:cNvSpPr txBox="1"/>
          <p:nvPr>
            <p:ph type="sldNum" sz="quarter" idx="2"/>
          </p:nvPr>
        </p:nvSpPr>
        <p:spPr>
          <a:xfrm>
            <a:off x="4362450" y="6388100"/>
            <a:ext cx="419100" cy="431552"/>
          </a:xfrm>
          <a:prstGeom prst="rect">
            <a:avLst/>
          </a:prstGeom>
        </p:spPr>
        <p:txBody>
          <a:bodyPr lIns="50800" tIns="50800" rIns="50800" bIns="50800" anchor="t"/>
          <a:lstStyle>
            <a:lvl1pPr>
              <a:defRPr b="1" sz="2400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0" advTm="4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Учебный курс">
    <p:bg>
      <p:bgPr>
        <a:solidFill>
          <a:srgbClr val="0118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3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0" advTm="4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lide Number"/>
          <p:cNvSpPr txBox="1"/>
          <p:nvPr>
            <p:ph type="sldNum" sz="quarter" idx="2"/>
          </p:nvPr>
        </p:nvSpPr>
        <p:spPr>
          <a:xfrm>
            <a:off x="8384892" y="6245225"/>
            <a:ext cx="301909" cy="288824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r" defTabSz="914400">
              <a:defRPr>
                <a:solidFill>
                  <a:srgbClr val="000000"/>
                </a:solidFill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 и пункты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itle Text"/>
          <p:cNvSpPr txBox="1"/>
          <p:nvPr>
            <p:ph type="title"/>
          </p:nvPr>
        </p:nvSpPr>
        <p:spPr>
          <a:xfrm>
            <a:off x="535781" y="267890"/>
            <a:ext cx="8072438" cy="1071564"/>
          </a:xfrm>
          <a:prstGeom prst="rect">
            <a:avLst/>
          </a:prstGeom>
        </p:spPr>
        <p:txBody>
          <a:bodyPr lIns="35718" tIns="35718" rIns="35718" bIns="35718">
            <a:normAutofit fontScale="100000" lnSpcReduction="0"/>
          </a:bodyPr>
          <a:lstStyle>
            <a:lvl1pPr marL="0" marR="0" algn="ctr" defTabSz="410765">
              <a:defRPr sz="5200">
                <a:solidFill>
                  <a:srgbClr val="6C6963"/>
                </a:solidFill>
                <a:effectLst>
                  <a:outerShdw sx="100000" sy="100000" kx="0" ky="0" algn="b" rotWithShape="0" blurRad="25400" dist="25400" dir="15900000">
                    <a:srgbClr val="595650">
                      <a:alpha val="33000"/>
                    </a:srgbClr>
                  </a:outerShdw>
                </a:effectLst>
                <a:uFillTx/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52" name="Body Level One…"/>
          <p:cNvSpPr txBox="1"/>
          <p:nvPr>
            <p:ph type="body" idx="1"/>
          </p:nvPr>
        </p:nvSpPr>
        <p:spPr>
          <a:xfrm>
            <a:off x="535781" y="1946671"/>
            <a:ext cx="8072438" cy="4018361"/>
          </a:xfrm>
          <a:prstGeom prst="rect">
            <a:avLst/>
          </a:prstGeom>
        </p:spPr>
        <p:txBody>
          <a:bodyPr lIns="35718" tIns="35718" rIns="35718" bIns="35718" anchor="ctr">
            <a:normAutofit fontScale="100000" lnSpcReduction="0"/>
          </a:bodyPr>
          <a:lstStyle>
            <a:lvl1pPr marL="355600" marR="0" indent="-355600" defTabSz="410765">
              <a:lnSpc>
                <a:spcPct val="100000"/>
              </a:lnSpc>
              <a:spcBef>
                <a:spcPts val="2900"/>
              </a:spcBef>
              <a:buClrTx/>
              <a:buSzPct val="30000"/>
              <a:buBlip>
                <a:blip r:embed="rId3"/>
              </a:buBlip>
              <a:defRPr sz="2800">
                <a:solidFill>
                  <a:srgbClr val="6C6963"/>
                </a:solidFill>
                <a:uFillTx/>
                <a:latin typeface="Baskerville"/>
                <a:ea typeface="Baskerville"/>
                <a:cs typeface="Baskerville"/>
                <a:sym typeface="Baskerville"/>
              </a:defRPr>
            </a:lvl1pPr>
            <a:lvl2pPr marL="889000" marR="0" indent="-355600" defTabSz="410765">
              <a:spcBef>
                <a:spcPts val="2900"/>
              </a:spcBef>
              <a:buClrTx/>
              <a:buSzPct val="30000"/>
              <a:buFontTx/>
              <a:buBlip>
                <a:blip r:embed="rId3"/>
              </a:buBlip>
              <a:defRPr>
                <a:solidFill>
                  <a:srgbClr val="6C6963"/>
                </a:solidFill>
                <a:uFillTx/>
                <a:latin typeface="Baskerville"/>
                <a:ea typeface="Baskerville"/>
                <a:cs typeface="Baskerville"/>
                <a:sym typeface="Baskerville"/>
              </a:defRPr>
            </a:lvl2pPr>
            <a:lvl3pPr marL="1422400" marR="0" indent="-355600" defTabSz="410765">
              <a:spcBef>
                <a:spcPts val="2900"/>
              </a:spcBef>
              <a:buClrTx/>
              <a:buSzPct val="30000"/>
              <a:buBlip>
                <a:blip r:embed="rId3"/>
              </a:buBlip>
              <a:defRPr sz="2800">
                <a:solidFill>
                  <a:srgbClr val="6C6963"/>
                </a:solidFill>
                <a:uFillTx/>
                <a:latin typeface="Baskerville"/>
                <a:ea typeface="Baskerville"/>
                <a:cs typeface="Baskerville"/>
                <a:sym typeface="Baskerville"/>
              </a:defRPr>
            </a:lvl3pPr>
            <a:lvl4pPr marL="1955800" marR="0" indent="-355600" defTabSz="410765">
              <a:spcBef>
                <a:spcPts val="2900"/>
              </a:spcBef>
              <a:buClrTx/>
              <a:buSzPct val="30000"/>
              <a:buFontTx/>
              <a:buBlip>
                <a:blip r:embed="rId3"/>
              </a:buBlip>
              <a:defRPr sz="2800">
                <a:solidFill>
                  <a:srgbClr val="6C6963"/>
                </a:solidFill>
                <a:uFillTx/>
                <a:latin typeface="Baskerville"/>
                <a:ea typeface="Baskerville"/>
                <a:cs typeface="Baskerville"/>
                <a:sym typeface="Baskerville"/>
              </a:defRPr>
            </a:lvl4pPr>
            <a:lvl5pPr marL="2489200" marR="0" indent="-355600" defTabSz="410765">
              <a:spcBef>
                <a:spcPts val="2900"/>
              </a:spcBef>
              <a:buClrTx/>
              <a:buSzPct val="30000"/>
              <a:buFontTx/>
              <a:buBlip>
                <a:blip r:embed="rId3"/>
              </a:buBlip>
              <a:defRPr sz="2800">
                <a:solidFill>
                  <a:srgbClr val="6C6963"/>
                </a:solidFill>
                <a:uFillTx/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3" name="Slide Number"/>
          <p:cNvSpPr txBox="1"/>
          <p:nvPr>
            <p:ph type="sldNum" sz="quarter" idx="2"/>
          </p:nvPr>
        </p:nvSpPr>
        <p:spPr>
          <a:xfrm>
            <a:off x="4449266" y="6340078"/>
            <a:ext cx="236538" cy="249238"/>
          </a:xfrm>
          <a:prstGeom prst="rect">
            <a:avLst/>
          </a:prstGeom>
        </p:spPr>
        <p:txBody>
          <a:bodyPr lIns="35718" tIns="35718" rIns="35718" bIns="35718" anchor="t"/>
          <a:lstStyle>
            <a:lvl1pPr defTabSz="410765">
              <a:defRPr sz="1200">
                <a:solidFill>
                  <a:srgbClr val="6C6963"/>
                </a:solidFill>
                <a:uFillTx/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lide Number"/>
          <p:cNvSpPr txBox="1"/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914400">
              <a:defRPr sz="1200">
                <a:solidFill>
                  <a:srgbClr val="8989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Учебный курс">
    <p:bg>
      <p:bgPr>
        <a:solidFill>
          <a:schemeClr val="accent1">
            <a:hueOff val="273561"/>
            <a:satOff val="2937"/>
            <a:lumOff val="-2223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0"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Учебный курс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xfrm>
            <a:off x="4400550" y="6388100"/>
            <a:ext cx="342900" cy="358589"/>
          </a:xfrm>
          <a:prstGeom prst="rect">
            <a:avLst/>
          </a:prstGeom>
        </p:spPr>
        <p:txBody>
          <a:bodyPr lIns="50800" tIns="50800" rIns="50800" bIns="50800" anchor="t"/>
          <a:lstStyle>
            <a:lvl1pPr>
              <a:defRPr b="1" sz="1800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0"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_Учебный кур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0"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_Учебный кур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0"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5_Учебный кур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0"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6_Учебный кур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0" advTm="4000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gradFill flip="none" rotWithShape="1">
          <a:gsLst>
            <a:gs pos="0">
              <a:srgbClr val="042FEF"/>
            </a:gs>
            <a:gs pos="100000">
              <a:srgbClr val="01147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/>
          <p:cNvSpPr/>
          <p:nvPr/>
        </p:nvSpPr>
        <p:spPr>
          <a:xfrm>
            <a:off x="5387975" y="1585912"/>
            <a:ext cx="3743325" cy="5259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450" y="21593"/>
                </a:moveTo>
                <a:lnTo>
                  <a:pt x="21600" y="21600"/>
                </a:lnTo>
                <a:lnTo>
                  <a:pt x="21600" y="9369"/>
                </a:lnTo>
                <a:lnTo>
                  <a:pt x="0" y="0"/>
                </a:lnTo>
                <a:lnTo>
                  <a:pt x="1841" y="978"/>
                </a:lnTo>
                <a:lnTo>
                  <a:pt x="3353" y="1819"/>
                </a:lnTo>
                <a:lnTo>
                  <a:pt x="5056" y="2875"/>
                </a:lnTo>
                <a:lnTo>
                  <a:pt x="6705" y="3990"/>
                </a:lnTo>
                <a:lnTo>
                  <a:pt x="9124" y="5887"/>
                </a:lnTo>
                <a:lnTo>
                  <a:pt x="11267" y="7902"/>
                </a:lnTo>
                <a:lnTo>
                  <a:pt x="12824" y="9662"/>
                </a:lnTo>
                <a:lnTo>
                  <a:pt x="14180" y="11481"/>
                </a:lnTo>
                <a:lnTo>
                  <a:pt x="15252" y="13300"/>
                </a:lnTo>
                <a:lnTo>
                  <a:pt x="16040" y="14963"/>
                </a:lnTo>
                <a:lnTo>
                  <a:pt x="16571" y="16371"/>
                </a:lnTo>
                <a:lnTo>
                  <a:pt x="17066" y="18112"/>
                </a:lnTo>
                <a:lnTo>
                  <a:pt x="17313" y="19638"/>
                </a:lnTo>
                <a:lnTo>
                  <a:pt x="17450" y="21593"/>
                </a:lnTo>
              </a:path>
            </a:pathLst>
          </a:custGeom>
          <a:gradFill>
            <a:gsLst>
              <a:gs pos="0">
                <a:srgbClr val="4180FF"/>
              </a:gs>
              <a:gs pos="100000">
                <a:srgbClr val="1F4189"/>
              </a:gs>
            </a:gsLst>
            <a:lin ang="10800000"/>
          </a:gradFill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682625" y="381000"/>
            <a:ext cx="8080375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682625" y="1981200"/>
            <a:ext cx="7772400" cy="487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 marL="874712" indent="-285750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Times New Roman"/>
              <a:buChar char="–"/>
              <a:defRPr sz="2800"/>
            </a:lvl2pPr>
            <a:lvl3pPr marL="1274762" indent="-228600">
              <a:lnSpc>
                <a:spcPct val="100000"/>
              </a:lnSpc>
              <a:spcBef>
                <a:spcPts val="500"/>
              </a:spcBef>
              <a:buClr>
                <a:srgbClr val="00D5FF"/>
              </a:buClr>
              <a:defRPr sz="2400"/>
            </a:lvl3pPr>
            <a:lvl4pPr marL="1731962" indent="-228599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Times New Roman"/>
              <a:buChar char="–"/>
              <a:defRPr sz="2000"/>
            </a:lvl4pPr>
            <a:lvl5pPr marL="2189162" indent="-228600">
              <a:lnSpc>
                <a:spcPct val="100000"/>
              </a:lnSpc>
              <a:spcBef>
                <a:spcPts val="400"/>
              </a:spcBef>
              <a:buClr>
                <a:srgbClr val="00D5FF"/>
              </a:buClr>
              <a:buFont typeface="Times New Roman"/>
              <a:buChar char="•"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8046578" y="6332004"/>
            <a:ext cx="210469" cy="19738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 marL="0" marR="0" algn="ctr" defTabSz="584200">
              <a:defRPr b="0"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</p:sldLayoutIdLst>
  <p:transition xmlns:p14="http://schemas.microsoft.com/office/powerpoint/2010/main" spd="med" advClick="0" advTm="4000"/>
  <p:txStyles>
    <p:titleStyle>
      <a:lvl1pPr marL="41275" marR="41275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D479"/>
          </a:solidFill>
          <a:uFill>
            <a:solidFill>
              <a:srgbClr val="FFD479"/>
            </a:solidFill>
          </a:uFill>
          <a:latin typeface="+mj-lt"/>
          <a:ea typeface="+mj-ea"/>
          <a:cs typeface="+mj-cs"/>
          <a:sym typeface="Arial"/>
        </a:defRPr>
      </a:lvl1pPr>
      <a:lvl2pPr marL="41275" marR="41275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D479"/>
          </a:solidFill>
          <a:uFill>
            <a:solidFill>
              <a:srgbClr val="FFD479"/>
            </a:solidFill>
          </a:uFill>
          <a:latin typeface="+mj-lt"/>
          <a:ea typeface="+mj-ea"/>
          <a:cs typeface="+mj-cs"/>
          <a:sym typeface="Arial"/>
        </a:defRPr>
      </a:lvl2pPr>
      <a:lvl3pPr marL="41275" marR="41275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D479"/>
          </a:solidFill>
          <a:uFill>
            <a:solidFill>
              <a:srgbClr val="FFD479"/>
            </a:solidFill>
          </a:uFill>
          <a:latin typeface="+mj-lt"/>
          <a:ea typeface="+mj-ea"/>
          <a:cs typeface="+mj-cs"/>
          <a:sym typeface="Arial"/>
        </a:defRPr>
      </a:lvl3pPr>
      <a:lvl4pPr marL="41275" marR="41275" indent="685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D479"/>
          </a:solidFill>
          <a:uFill>
            <a:solidFill>
              <a:srgbClr val="FFD479"/>
            </a:solidFill>
          </a:uFill>
          <a:latin typeface="+mj-lt"/>
          <a:ea typeface="+mj-ea"/>
          <a:cs typeface="+mj-cs"/>
          <a:sym typeface="Arial"/>
        </a:defRPr>
      </a:lvl4pPr>
      <a:lvl5pPr marL="41275" marR="41275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D479"/>
          </a:solidFill>
          <a:uFill>
            <a:solidFill>
              <a:srgbClr val="FFD479"/>
            </a:solidFill>
          </a:uFill>
          <a:latin typeface="+mj-lt"/>
          <a:ea typeface="+mj-ea"/>
          <a:cs typeface="+mj-cs"/>
          <a:sym typeface="Arial"/>
        </a:defRPr>
      </a:lvl5pPr>
      <a:lvl6pPr marL="41275" marR="41275" indent="1143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D479"/>
          </a:solidFill>
          <a:uFill>
            <a:solidFill>
              <a:srgbClr val="FFD479"/>
            </a:solidFill>
          </a:uFill>
          <a:latin typeface="+mj-lt"/>
          <a:ea typeface="+mj-ea"/>
          <a:cs typeface="+mj-cs"/>
          <a:sym typeface="Arial"/>
        </a:defRPr>
      </a:lvl6pPr>
      <a:lvl7pPr marL="41275" marR="41275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D479"/>
          </a:solidFill>
          <a:uFill>
            <a:solidFill>
              <a:srgbClr val="FFD479"/>
            </a:solidFill>
          </a:uFill>
          <a:latin typeface="+mj-lt"/>
          <a:ea typeface="+mj-ea"/>
          <a:cs typeface="+mj-cs"/>
          <a:sym typeface="Arial"/>
        </a:defRPr>
      </a:lvl7pPr>
      <a:lvl8pPr marL="41275" marR="41275" indent="1600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D479"/>
          </a:solidFill>
          <a:uFill>
            <a:solidFill>
              <a:srgbClr val="FFD479"/>
            </a:solidFill>
          </a:uFill>
          <a:latin typeface="+mj-lt"/>
          <a:ea typeface="+mj-ea"/>
          <a:cs typeface="+mj-cs"/>
          <a:sym typeface="Arial"/>
        </a:defRPr>
      </a:lvl8pPr>
      <a:lvl9pPr marL="41275" marR="41275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D479"/>
          </a:solidFill>
          <a:uFill>
            <a:solidFill>
              <a:srgbClr val="FFD479"/>
            </a:solidFill>
          </a:uFill>
          <a:latin typeface="+mj-lt"/>
          <a:ea typeface="+mj-ea"/>
          <a:cs typeface="+mj-cs"/>
          <a:sym typeface="Arial"/>
        </a:defRPr>
      </a:lvl9pPr>
    </p:titleStyle>
    <p:bodyStyle>
      <a:lvl1pPr marL="474662" marR="131762" indent="-342900" algn="l" defTabSz="914400" rtl="0" latinLnBrk="0">
        <a:lnSpc>
          <a:spcPct val="90000"/>
        </a:lnSpc>
        <a:spcBef>
          <a:spcPts val="700"/>
        </a:spcBef>
        <a:spcAft>
          <a:spcPts val="0"/>
        </a:spcAft>
        <a:buClr>
          <a:srgbClr val="FFD479"/>
        </a:buClr>
        <a:buSzPct val="75000"/>
        <a:buFontTx/>
        <a:buChar char=""/>
        <a:tabLst/>
        <a:defRPr b="0" baseline="0" cap="none" i="0" spc="0" strike="noStrike" sz="32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1pPr>
      <a:lvl2pPr marL="915533" marR="131762" indent="-326571" algn="l" defTabSz="914400" rtl="0" latinLnBrk="0">
        <a:lnSpc>
          <a:spcPct val="90000"/>
        </a:lnSpc>
        <a:spcBef>
          <a:spcPts val="700"/>
        </a:spcBef>
        <a:spcAft>
          <a:spcPts val="0"/>
        </a:spcAft>
        <a:buClr>
          <a:srgbClr val="FFD479"/>
        </a:buClr>
        <a:buSzPct val="100000"/>
        <a:buFontTx/>
        <a:buChar char=""/>
        <a:tabLst/>
        <a:defRPr b="0" baseline="0" cap="none" i="0" spc="0" strike="noStrike" sz="32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2pPr>
      <a:lvl3pPr marL="1350962" marR="131762" indent="-304800" algn="l" defTabSz="914400" rtl="0" latinLnBrk="0">
        <a:lnSpc>
          <a:spcPct val="90000"/>
        </a:lnSpc>
        <a:spcBef>
          <a:spcPts val="700"/>
        </a:spcBef>
        <a:spcAft>
          <a:spcPts val="0"/>
        </a:spcAft>
        <a:buClr>
          <a:srgbClr val="FFD479"/>
        </a:buClr>
        <a:buSzPct val="65000"/>
        <a:buFontTx/>
        <a:buChar char=""/>
        <a:tabLst/>
        <a:defRPr b="0" baseline="0" cap="none" i="0" spc="0" strike="noStrike" sz="32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3pPr>
      <a:lvl4pPr marL="1869122" marR="131762" indent="-365759" algn="l" defTabSz="914400" rtl="0" latinLnBrk="0">
        <a:lnSpc>
          <a:spcPct val="90000"/>
        </a:lnSpc>
        <a:spcBef>
          <a:spcPts val="700"/>
        </a:spcBef>
        <a:spcAft>
          <a:spcPts val="0"/>
        </a:spcAft>
        <a:buClr>
          <a:srgbClr val="FFD479"/>
        </a:buClr>
        <a:buSzPct val="100000"/>
        <a:buFontTx/>
        <a:buChar char=""/>
        <a:tabLst/>
        <a:defRPr b="0" baseline="0" cap="none" i="0" spc="0" strike="noStrike" sz="32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4pPr>
      <a:lvl5pPr marL="2326322" marR="131762" indent="-365760" algn="l" defTabSz="914400" rtl="0" latinLnBrk="0">
        <a:lnSpc>
          <a:spcPct val="90000"/>
        </a:lnSpc>
        <a:spcBef>
          <a:spcPts val="700"/>
        </a:spcBef>
        <a:spcAft>
          <a:spcPts val="0"/>
        </a:spcAft>
        <a:buClr>
          <a:srgbClr val="FFD479"/>
        </a:buClr>
        <a:buSzPct val="100000"/>
        <a:buFontTx/>
        <a:buChar char=""/>
        <a:tabLst/>
        <a:defRPr b="0" baseline="0" cap="none" i="0" spc="0" strike="noStrike" sz="32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5pPr>
      <a:lvl6pPr marL="2326322" marR="131762" indent="-365760" algn="l" defTabSz="914400" rtl="0" latinLnBrk="0">
        <a:lnSpc>
          <a:spcPct val="90000"/>
        </a:lnSpc>
        <a:spcBef>
          <a:spcPts val="700"/>
        </a:spcBef>
        <a:spcAft>
          <a:spcPts val="0"/>
        </a:spcAft>
        <a:buClr>
          <a:srgbClr val="FFD479"/>
        </a:buClr>
        <a:buSzPct val="100000"/>
        <a:buFontTx/>
        <a:buChar char=""/>
        <a:tabLst/>
        <a:defRPr b="0" baseline="0" cap="none" i="0" spc="0" strike="noStrike" sz="32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6pPr>
      <a:lvl7pPr marL="2326322" marR="131762" indent="-365760" algn="l" defTabSz="914400" rtl="0" latinLnBrk="0">
        <a:lnSpc>
          <a:spcPct val="90000"/>
        </a:lnSpc>
        <a:spcBef>
          <a:spcPts val="700"/>
        </a:spcBef>
        <a:spcAft>
          <a:spcPts val="0"/>
        </a:spcAft>
        <a:buClr>
          <a:srgbClr val="FFD479"/>
        </a:buClr>
        <a:buSzPct val="100000"/>
        <a:buFontTx/>
        <a:buChar char=""/>
        <a:tabLst/>
        <a:defRPr b="0" baseline="0" cap="none" i="0" spc="0" strike="noStrike" sz="32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7pPr>
      <a:lvl8pPr marL="2326322" marR="131762" indent="-365760" algn="l" defTabSz="914400" rtl="0" latinLnBrk="0">
        <a:lnSpc>
          <a:spcPct val="90000"/>
        </a:lnSpc>
        <a:spcBef>
          <a:spcPts val="700"/>
        </a:spcBef>
        <a:spcAft>
          <a:spcPts val="0"/>
        </a:spcAft>
        <a:buClr>
          <a:srgbClr val="FFD479"/>
        </a:buClr>
        <a:buSzPct val="100000"/>
        <a:buFontTx/>
        <a:buChar char=""/>
        <a:tabLst/>
        <a:defRPr b="0" baseline="0" cap="none" i="0" spc="0" strike="noStrike" sz="32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8pPr>
      <a:lvl9pPr marL="2326322" marR="131762" indent="-365760" algn="l" defTabSz="914400" rtl="0" latinLnBrk="0">
        <a:lnSpc>
          <a:spcPct val="90000"/>
        </a:lnSpc>
        <a:spcBef>
          <a:spcPts val="700"/>
        </a:spcBef>
        <a:spcAft>
          <a:spcPts val="0"/>
        </a:spcAft>
        <a:buClr>
          <a:srgbClr val="FFD479"/>
        </a:buClr>
        <a:buSzPct val="100000"/>
        <a:buFontTx/>
        <a:buChar char=""/>
        <a:tabLst/>
        <a:defRPr b="0" baseline="0" cap="none" i="0" spc="0" strike="noStrike" sz="32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3.tif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7.jpeg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8.jpeg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/Relationships>
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1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1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1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1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1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2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3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3.t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4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4.tif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5.tif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6.tif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7.tif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4.jpeg"/><Relationship Id="rId3" Type="http://schemas.openxmlformats.org/officeDocument/2006/relationships/image" Target="../media/image1.gif"/><Relationship Id="rId4" Type="http://schemas.openxmlformats.org/officeDocument/2006/relationships/image" Target="../media/image8.tif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9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0.tif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1.tif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2.tif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5.pn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5.jpe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273561"/>
            <a:satOff val="2937"/>
            <a:lumOff val="-2223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Последнее Видение"/>
          <p:cNvSpPr txBox="1"/>
          <p:nvPr>
            <p:ph type="title"/>
          </p:nvPr>
        </p:nvSpPr>
        <p:spPr>
          <a:xfrm>
            <a:off x="682625" y="227818"/>
            <a:ext cx="8080375" cy="105116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Последнее Видение </a:t>
            </a:r>
          </a:p>
        </p:txBody>
      </p:sp>
      <p:sp>
        <p:nvSpPr>
          <p:cNvPr id="570" name="Четыре царя Персии…"/>
          <p:cNvSpPr txBox="1"/>
          <p:nvPr>
            <p:ph type="body" idx="1"/>
          </p:nvPr>
        </p:nvSpPr>
        <p:spPr>
          <a:xfrm>
            <a:off x="197867" y="1318917"/>
            <a:ext cx="8748266" cy="5362808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</a:p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Четыре царя Персии</a:t>
            </a:r>
          </a:p>
          <a:p>
            <a:pPr lvl="1"/>
            <a:r>
              <a:t>Дан. 11:1-3</a:t>
            </a:r>
          </a:p>
          <a:p>
            <a:pPr lvl="1"/>
            <a:r>
              <a:t>Это период 539г - 331 до Р.Х.</a:t>
            </a:r>
          </a:p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</a:p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Взлет и падение великого царя</a:t>
            </a:r>
          </a:p>
          <a:p>
            <a:pPr lvl="1"/>
            <a:r>
              <a:t>Дан. 11:3-14</a:t>
            </a:r>
          </a:p>
          <a:p>
            <a:pPr lvl="1"/>
            <a:r>
              <a:t>Греческий период, со всеми разделениями и борьбой.</a:t>
            </a:r>
          </a:p>
          <a:p>
            <a:pPr lvl="1"/>
            <a:r>
              <a:t>Это период 331-168 гг. до Р.Х.</a:t>
            </a:r>
          </a:p>
        </p:txBody>
      </p:sp>
      <p:sp>
        <p:nvSpPr>
          <p:cNvPr id="571" name="Slide Number"/>
          <p:cNvSpPr txBox="1"/>
          <p:nvPr>
            <p:ph type="sldNum" sz="quarter" idx="2"/>
          </p:nvPr>
        </p:nvSpPr>
        <p:spPr>
          <a:xfrm>
            <a:off x="8088312" y="6332004"/>
            <a:ext cx="127001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273561"/>
            <a:satOff val="2937"/>
            <a:lumOff val="-2223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Второе пришествие - Явление Христа"/>
          <p:cNvSpPr txBox="1"/>
          <p:nvPr>
            <p:ph type="title"/>
          </p:nvPr>
        </p:nvSpPr>
        <p:spPr>
          <a:xfrm>
            <a:off x="252685" y="141854"/>
            <a:ext cx="8740550" cy="1292045"/>
          </a:xfrm>
          <a:prstGeom prst="rect">
            <a:avLst/>
          </a:prstGeom>
        </p:spPr>
        <p:txBody>
          <a:bodyPr/>
          <a:lstStyle>
            <a:lvl1pPr algn="ctr">
              <a:defRPr sz="3800"/>
            </a:lvl1pPr>
          </a:lstStyle>
          <a:p>
            <a:pPr/>
            <a:r>
              <a:t>Второе пришествие - Явление Христа</a:t>
            </a:r>
          </a:p>
        </p:txBody>
      </p:sp>
      <p:sp>
        <p:nvSpPr>
          <p:cNvPr id="600" name="Явление Христа  (видимое пришествие Христа на землю)…"/>
          <p:cNvSpPr txBox="1"/>
          <p:nvPr>
            <p:ph type="body" idx="1"/>
          </p:nvPr>
        </p:nvSpPr>
        <p:spPr>
          <a:xfrm>
            <a:off x="201725" y="1539913"/>
            <a:ext cx="8740550" cy="5318087"/>
          </a:xfrm>
          <a:prstGeom prst="rect">
            <a:avLst/>
          </a:prstGeom>
        </p:spPr>
        <p:txBody>
          <a:bodyPr/>
          <a:lstStyle/>
          <a:p>
            <a:pPr>
              <a:defRPr sz="30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Явление Христа </a:t>
            </a:r>
            <a:r>
              <a:rPr sz="2300"/>
              <a:t> (видимое пришествие Христа на землю)</a:t>
            </a:r>
            <a:endParaRPr sz="2300"/>
          </a:p>
          <a:p>
            <a:pPr lvl="1" marL="895122" indent="-306160">
              <a:defRPr sz="3000"/>
            </a:pPr>
            <a:endParaRPr sz="2300"/>
          </a:p>
          <a:p>
            <a:pPr lvl="1" marL="823685" indent="-234723">
              <a:defRPr sz="3000"/>
            </a:pPr>
            <a:r>
              <a:rPr sz="2300"/>
              <a:t>Иисус Придет на землю видимо. </a:t>
            </a:r>
            <a:r>
              <a:rPr i="1" sz="2300"/>
              <a:t>Деян. 1:10-11</a:t>
            </a:r>
            <a:endParaRPr sz="2300"/>
          </a:p>
          <a:p>
            <a:pPr lvl="1" marL="895122" indent="-306160">
              <a:defRPr sz="3000"/>
            </a:pPr>
            <a:endParaRPr sz="2300"/>
          </a:p>
          <a:p>
            <a:pPr lvl="1" marL="823685" indent="-234723">
              <a:defRPr sz="3000"/>
            </a:pPr>
            <a:r>
              <a:rPr sz="2300"/>
              <a:t>Он прийдет со Своими святыми . </a:t>
            </a:r>
            <a:r>
              <a:rPr i="1" sz="2300"/>
              <a:t>1 Фес 3:13. Иуд 14.</a:t>
            </a:r>
            <a:endParaRPr i="1" sz="2300"/>
          </a:p>
          <a:p>
            <a:pPr lvl="1" marL="895122" indent="-306160">
              <a:defRPr sz="3000"/>
            </a:pPr>
            <a:endParaRPr i="1" sz="2300"/>
          </a:p>
          <a:p>
            <a:pPr lvl="1" marL="823685" indent="-234723">
              <a:defRPr sz="3000"/>
            </a:pPr>
            <a:r>
              <a:rPr sz="2300"/>
              <a:t>Свидетелями явления Христа будут все живущие на земле. </a:t>
            </a:r>
            <a:r>
              <a:rPr i="1" sz="2300"/>
              <a:t>Матф. 24:27</a:t>
            </a:r>
            <a:endParaRPr i="1" sz="2300"/>
          </a:p>
          <a:p>
            <a:pPr lvl="1" marL="895122" indent="-306160">
              <a:defRPr sz="3000"/>
            </a:pPr>
            <a:endParaRPr i="1" sz="2300"/>
          </a:p>
          <a:p>
            <a:pPr lvl="1" marL="823685" indent="-234723">
              <a:defRPr sz="3000"/>
            </a:pPr>
            <a:r>
              <a:rPr sz="2300"/>
              <a:t>Пришествие Христа будет сопровождаться знамениями с небес </a:t>
            </a:r>
            <a:r>
              <a:rPr i="1" sz="2300"/>
              <a:t>Матф. 24:29-30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ЗВЕРЬ И ЛЖЕПРОРОК БРОШЕНЫ В ОЗЕРО ОГНЕННОЕ…"/>
          <p:cNvSpPr txBox="1"/>
          <p:nvPr>
            <p:ph type="body" idx="1"/>
          </p:nvPr>
        </p:nvSpPr>
        <p:spPr>
          <a:xfrm>
            <a:off x="0" y="1524000"/>
            <a:ext cx="9144000" cy="4800600"/>
          </a:xfrm>
          <a:prstGeom prst="rect">
            <a:avLst/>
          </a:prstGeom>
        </p:spPr>
        <p:txBody>
          <a:bodyPr/>
          <a:lstStyle/>
          <a:p>
            <a:pPr indent="-342900" algn="ctr">
              <a:buSzTx/>
              <a:buFont typeface="Wingdings"/>
              <a:buNone/>
              <a:defRPr b="1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ЗВЕРЬ И ЛЖЕПРОРОК БРОШЕНЫ В ОЗЕРО ОГНЕННОЕ</a:t>
            </a:r>
          </a:p>
          <a:p>
            <a:pPr/>
            <a:r>
              <a:rPr b="1"/>
              <a:t>“И схвачен был зверь и с ним лжепророк, производящий чудеса пред ним, которыми он обольстил принявших начертание зверя и поклоняющихся его изображению: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оба живые брошены в озеро огненное, горящее серою</a:t>
            </a:r>
            <a:r>
              <a:rPr b="1"/>
              <a:t>”.  </a:t>
            </a:r>
            <a:r>
              <a:rPr b="1" i="1"/>
              <a:t>Откр. 19 : 20.</a:t>
            </a:r>
          </a:p>
        </p:txBody>
      </p:sp>
      <p:sp>
        <p:nvSpPr>
          <p:cNvPr id="963" name="События седьмой печати"/>
          <p:cNvSpPr txBox="1"/>
          <p:nvPr>
            <p:ph type="title"/>
          </p:nvPr>
        </p:nvSpPr>
        <p:spPr>
          <a:xfrm>
            <a:off x="0" y="152400"/>
            <a:ext cx="9067800" cy="1447800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События седьмой печати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63" grpId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САТАНА СВЯЗАН НА ТЫСЯЧУ ЛЕТ…"/>
          <p:cNvSpPr txBox="1"/>
          <p:nvPr>
            <p:ph type="body" idx="1"/>
          </p:nvPr>
        </p:nvSpPr>
        <p:spPr>
          <a:xfrm>
            <a:off x="0" y="1447800"/>
            <a:ext cx="9144000" cy="5029200"/>
          </a:xfrm>
          <a:prstGeom prst="rect">
            <a:avLst/>
          </a:prstGeom>
        </p:spPr>
        <p:txBody>
          <a:bodyPr/>
          <a:lstStyle/>
          <a:p>
            <a:pPr indent="-342900" algn="ctr">
              <a:lnSpc>
                <a:spcPct val="70000"/>
              </a:lnSpc>
              <a:buSzTx/>
              <a:buFont typeface="Wingdings"/>
              <a:buNone/>
              <a:defRPr b="1" sz="30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САТАНА СВЯЗАН НА ТЫСЯЧУ ЛЕТ</a:t>
            </a:r>
          </a:p>
          <a:p>
            <a:pPr marL="410368" indent="-278606">
              <a:lnSpc>
                <a:spcPct val="70000"/>
              </a:lnSpc>
              <a:defRPr sz="3000"/>
            </a:pPr>
            <a:r>
              <a:rPr b="1"/>
              <a:t>“И увидел я Ангела, сходящего с неба, который имел ключ от бездны и большую цепь в руке своей. Он взял дракона, змия древнего, который есть диавол и сатана и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сковал его на тысячу лет</a:t>
            </a:r>
            <a:r>
              <a:rPr b="1"/>
              <a:t>, И низверг его в бездну, и заключил его, и положил над ним печать, дабы не прельщал уже народы доколе не окончится тысяча лет; после же сего ему должно быть освобожденным на малое время”.  </a:t>
            </a:r>
            <a:r>
              <a:rPr b="1" i="1"/>
              <a:t>Откр. 20 : 1-3.</a:t>
            </a:r>
            <a:endParaRPr b="1" i="1"/>
          </a:p>
          <a:p>
            <a:pPr marL="496093" indent="-364331">
              <a:lnSpc>
                <a:spcPct val="70000"/>
              </a:lnSpc>
              <a:defRPr sz="3000"/>
            </a:pPr>
          </a:p>
          <a:p>
            <a:pPr marL="410368" indent="-278606">
              <a:lnSpc>
                <a:spcPct val="70000"/>
              </a:lnSpc>
              <a:defRPr sz="3000"/>
            </a:pPr>
            <a:r>
              <a:rPr b="1"/>
              <a:t>“И будут собраны вместе, как узники, в ров, и будут заключены в темницу, и после многих дней будут наказаны”.  </a:t>
            </a:r>
            <a:r>
              <a:rPr b="1" i="1"/>
              <a:t>Ис. 24 : 22.</a:t>
            </a:r>
          </a:p>
        </p:txBody>
      </p:sp>
      <p:sp>
        <p:nvSpPr>
          <p:cNvPr id="966" name="События седьмой печати"/>
          <p:cNvSpPr txBox="1"/>
          <p:nvPr>
            <p:ph type="title"/>
          </p:nvPr>
        </p:nvSpPr>
        <p:spPr>
          <a:xfrm>
            <a:off x="0" y="152400"/>
            <a:ext cx="9067800" cy="1447800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События седьмой печати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66" grpId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И увидел я престолы и сидящих на них, которым дано было судить, и души обезглавленных за свидетельство Иисуса и за слово Божие, которые не поклонились зверю, ни образу его и не приняли начертания на чело свое и на руку свою. Они ожили и царствовали со Хр"/>
          <p:cNvSpPr txBox="1"/>
          <p:nvPr>
            <p:ph type="body" idx="1"/>
          </p:nvPr>
        </p:nvSpPr>
        <p:spPr>
          <a:xfrm>
            <a:off x="0" y="1447800"/>
            <a:ext cx="9144000" cy="5257800"/>
          </a:xfrm>
          <a:prstGeom prst="rect">
            <a:avLst/>
          </a:prstGeom>
        </p:spPr>
        <p:txBody>
          <a:bodyPr/>
          <a:lstStyle/>
          <a:p>
            <a:pPr marL="157162" indent="-25400">
              <a:lnSpc>
                <a:spcPct val="80000"/>
              </a:lnSpc>
              <a:buSzTx/>
              <a:buFont typeface="Wingdings"/>
              <a:buNone/>
              <a:defRPr b="1" sz="3000">
                <a:uFill>
                  <a:solidFill>
                    <a:srgbClr val="FFD300"/>
                  </a:solidFill>
                </a:uFill>
              </a:defRPr>
            </a:pPr>
            <a:r>
              <a:t>И увидел я престолы и сидящих на них, которым дано было судить, и души обезглавленных за свидетельство Иисуса и за слово Божие, которые не поклонились зверю, ни образу его и не приняли начертания на чело свое и на руку свою.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Они ожили и царствовали со Христом тысячу лет.</a:t>
            </a:r>
            <a:r>
              <a:t> Прочие же из умерших не ожили, доколе не окончится тысяча лет. </a:t>
            </a:r>
            <a:r>
              <a:rPr u="sng">
                <a:solidFill>
                  <a:schemeClr val="accent3">
                    <a:satOff val="18648"/>
                    <a:lumOff val="5971"/>
                  </a:schemeClr>
                </a:solidFill>
              </a:rPr>
              <a:t>Это — первое воскресение. Блажен и свят имеющий участие в воскресении первом</a:t>
            </a:r>
            <a:r>
              <a:t>:над ними смерть вторая не имеет власти, но они будут священниками Бога и Христа и будут царствовать с Ним тысячу лет (Окр.20:4-6)</a:t>
            </a:r>
          </a:p>
        </p:txBody>
      </p:sp>
      <p:sp>
        <p:nvSpPr>
          <p:cNvPr id="969" name="Первое воскресение"/>
          <p:cNvSpPr txBox="1"/>
          <p:nvPr>
            <p:ph type="title"/>
          </p:nvPr>
        </p:nvSpPr>
        <p:spPr>
          <a:xfrm>
            <a:off x="0" y="152400"/>
            <a:ext cx="9067800" cy="1447800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Первое воскресение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69" grpId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БРАК АГНЦА…"/>
          <p:cNvSpPr txBox="1"/>
          <p:nvPr>
            <p:ph type="body" idx="1"/>
          </p:nvPr>
        </p:nvSpPr>
        <p:spPr>
          <a:xfrm>
            <a:off x="-88900" y="1538660"/>
            <a:ext cx="9144000" cy="6055940"/>
          </a:xfrm>
          <a:prstGeom prst="rect">
            <a:avLst/>
          </a:prstGeom>
        </p:spPr>
        <p:txBody>
          <a:bodyPr/>
          <a:lstStyle/>
          <a:p>
            <a:pPr indent="-342900">
              <a:lnSpc>
                <a:spcPct val="80000"/>
              </a:lnSpc>
              <a:buSzTx/>
              <a:buFont typeface="Wingdings"/>
              <a:buNone/>
              <a:defRPr b="1" sz="29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defRPr>
            </a:pPr>
            <a:r>
              <a:t>БРАК АГНЦА</a:t>
            </a:r>
          </a:p>
          <a:p>
            <a:pPr marL="442515" indent="-310753">
              <a:lnSpc>
                <a:spcPct val="80000"/>
              </a:lnSpc>
              <a:defRPr sz="2900"/>
            </a:pPr>
            <a:r>
              <a:rPr b="1"/>
              <a:t>“...И слышал я как бы голос многочисленного народа, как бы шум вод многих, как бы голос громов сильных, говорящих: аллилуия! ибо воцарился Господь Бог Вседержитель. Возрадуемся и возвеселимся и воздадим Ему славу; ибо наступил брак Агнца, и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жена Его приготовила себя</a:t>
            </a:r>
            <a:r>
              <a:rPr b="1"/>
              <a:t>. И дано было ей облечься в виссон чистый и светлый; виссон же есть праведность святых. И сказал мне Ангел: напиши: блаженны званные на брачную вечерю Агнца. И сказал мне: сии суть истинные слова Божии”.  </a:t>
            </a:r>
            <a:r>
              <a:rPr b="1" i="1"/>
              <a:t>Откр. 19 : 6-9.</a:t>
            </a:r>
          </a:p>
        </p:txBody>
      </p:sp>
      <p:pic>
        <p:nvPicPr>
          <p:cNvPr id="9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1258" y="918424"/>
            <a:ext cx="5020439" cy="6610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8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800"/>
                                        <p:tgtEl>
                                          <p:spTgt spid="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Class="exit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ox(out)" transition="out">
                                      <p:cBhvr>
                                        <p:cTn id="15" dur="800" fill="hold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72" grpId="3"/>
      <p:bldP build="p" bldLvl="5" animBg="1" rev="0" advAuto="0" spid="971" grpId="2"/>
      <p:bldP build="whole" bldLvl="1" animBg="1" rev="0" advAuto="0" spid="972" grpId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C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03/07/13"/>
          <p:cNvSpPr txBox="1"/>
          <p:nvPr/>
        </p:nvSpPr>
        <p:spPr>
          <a:xfrm>
            <a:off x="8345115" y="6483951"/>
            <a:ext cx="787773" cy="297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1275" marR="41275" algn="r">
              <a:buClr>
                <a:srgbClr val="FFFFFF"/>
              </a:buClr>
              <a:buFont typeface="Times New Roman"/>
              <a:defRPr b="0" sz="1400"/>
            </a:lvl1pPr>
          </a:lstStyle>
          <a:p>
            <a:pPr/>
            <a:r>
              <a:t>03/07/13</a:t>
            </a:r>
          </a:p>
        </p:txBody>
      </p:sp>
      <p:sp>
        <p:nvSpPr>
          <p:cNvPr id="975" name="154"/>
          <p:cNvSpPr txBox="1"/>
          <p:nvPr/>
        </p:nvSpPr>
        <p:spPr>
          <a:xfrm>
            <a:off x="8258385" y="6326187"/>
            <a:ext cx="858628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marL="549275" marR="92075" algn="r">
              <a:buClr>
                <a:srgbClr val="FFFFFF"/>
              </a:buClr>
              <a:buFont typeface="Arial"/>
              <a:defRPr b="0"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154</a:t>
            </a:r>
          </a:p>
        </p:txBody>
      </p:sp>
      <p:sp>
        <p:nvSpPr>
          <p:cNvPr id="97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97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78" name="Алфа и Омега.jpg" descr="Алфа и Омега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76" grpId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ОСТАВШИЕСЯ ИЗ НАРОДОВ УВИДЯТ ХРИСТА И ЦЕРКОВЬ…"/>
          <p:cNvSpPr txBox="1"/>
          <p:nvPr>
            <p:ph type="body" idx="1"/>
          </p:nvPr>
        </p:nvSpPr>
        <p:spPr>
          <a:xfrm>
            <a:off x="152400" y="1524000"/>
            <a:ext cx="8991600" cy="5334000"/>
          </a:xfrm>
          <a:prstGeom prst="rect">
            <a:avLst/>
          </a:prstGeom>
        </p:spPr>
        <p:txBody>
          <a:bodyPr/>
          <a:lstStyle/>
          <a:p>
            <a:pPr indent="-342900" algn="ctr">
              <a:buSzTx/>
              <a:buFont typeface="Wingdings"/>
              <a:buNone/>
              <a:defRPr b="1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ОСТАВШИЕСЯ ИЗ НАРОДОВ УВИДЯТ ХРИСТА И ЦЕРКОВЬ</a:t>
            </a:r>
          </a:p>
          <a:p>
            <a:pPr/>
            <a:r>
              <a:rPr b="1"/>
              <a:t>“Тогда явится знамение Сына Человеческого на небе: и тогда восплачутся все племена земные и увидят Сына Человеческого … на облаках небесных с силою и славою великою”.   </a:t>
            </a:r>
            <a:r>
              <a:rPr b="1" i="1"/>
              <a:t>Мф. 24:30.</a:t>
            </a:r>
          </a:p>
        </p:txBody>
      </p:sp>
      <p:sp>
        <p:nvSpPr>
          <p:cNvPr id="981" name="События седьмой печати"/>
          <p:cNvSpPr txBox="1"/>
          <p:nvPr>
            <p:ph type="title"/>
          </p:nvPr>
        </p:nvSpPr>
        <p:spPr>
          <a:xfrm>
            <a:off x="0" y="-228600"/>
            <a:ext cx="9067800" cy="1066800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События седьмой печати</a:t>
            </a:r>
          </a:p>
        </p:txBody>
      </p:sp>
      <p:pic>
        <p:nvPicPr>
          <p:cNvPr id="982" name="christ0113.jpg" descr="christ0113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" y="-120650"/>
            <a:ext cx="8661400" cy="6153150"/>
          </a:xfrm>
          <a:prstGeom prst="rect">
            <a:avLst/>
          </a:prstGeom>
          <a:ln w="12700">
            <a:miter lim="400000"/>
          </a:ln>
        </p:spPr>
      </p:pic>
      <p:sp>
        <p:nvSpPr>
          <p:cNvPr id="983" name="ОСТАВШИЕСЯ ИЗ НАРОДОВ…"/>
          <p:cNvSpPr txBox="1"/>
          <p:nvPr/>
        </p:nvSpPr>
        <p:spPr>
          <a:xfrm>
            <a:off x="2400939" y="6070600"/>
            <a:ext cx="4494522" cy="1056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just">
            <a:spAutoFit/>
          </a:bodyPr>
          <a:lstStyle/>
          <a:p>
            <a:pPr algn="ctr">
              <a:defRPr sz="2400">
                <a:solidFill>
                  <a:srgbClr val="FFA9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ОСТАВШИЕСЯ ИЗ НАРОДОВ </a:t>
            </a:r>
          </a:p>
          <a:p>
            <a:pPr algn="ctr">
              <a:defRPr sz="2400">
                <a:solidFill>
                  <a:srgbClr val="FFA9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УВИДЯТ ХРИСТА И ЦЕРКОВЬ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2000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Class="entr" nodeType="afterEffect" presetSubtype="16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7" dur="20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8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8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Class="entr" nodeType="with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Class="entr" nodeType="after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Class="exit" nodeType="afterEffect" presetSubtype="32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3" grpId="3"/>
      <p:bldP build="whole" bldLvl="1" animBg="1" rev="0" advAuto="0" spid="982" grpId="5"/>
      <p:bldP build="whole" bldLvl="1" animBg="1" rev="0" advAuto="0" spid="982" grpId="2"/>
      <p:bldP build="whole" bldLvl="1" animBg="1" rev="0" advAuto="0" spid="981" grpId="1"/>
      <p:bldP build="p" bldLvl="1" animBg="1" rev="0" advAuto="0" spid="980" grpId="4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«Сей Иисус, вознесшийся от вас на небо, придет таким же образом, как вы видели Его восходящим на небо» (Деян. 1:11).…"/>
          <p:cNvSpPr txBox="1"/>
          <p:nvPr>
            <p:ph type="body" idx="1"/>
          </p:nvPr>
        </p:nvSpPr>
        <p:spPr>
          <a:xfrm>
            <a:off x="152400" y="1524000"/>
            <a:ext cx="8991600" cy="5334000"/>
          </a:xfrm>
          <a:prstGeom prst="rect">
            <a:avLst/>
          </a:prstGeom>
        </p:spPr>
        <p:txBody>
          <a:bodyPr/>
          <a:lstStyle/>
          <a:p>
            <a:pPr indent="-342900">
              <a:spcBef>
                <a:spcPts val="3600"/>
              </a:spcBef>
              <a:buSzTx/>
              <a:buFont typeface="Wingdings"/>
              <a:buNone/>
              <a:defRPr b="1">
                <a:uFill>
                  <a:solidFill>
                    <a:srgbClr val="FFD300"/>
                  </a:solidFill>
                </a:uFill>
              </a:defRPr>
            </a:pPr>
            <a:r>
              <a:t>«Сей Иисус, вознесшийся от вас на небо,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придет таким же образом</a:t>
            </a:r>
            <a:r>
              <a:t>, как вы видели Его восходящим на небо» (Деян. 1:11). </a:t>
            </a:r>
          </a:p>
          <a:p>
            <a:pPr indent="-342900">
              <a:spcBef>
                <a:spcPts val="3600"/>
              </a:spcBef>
              <a:buSzTx/>
              <a:buFont typeface="Wingdings"/>
              <a:buNone/>
              <a:defRPr b="1">
                <a:uFill>
                  <a:solidFill>
                    <a:srgbClr val="FFD300"/>
                  </a:solidFill>
                </a:uFill>
              </a:defRPr>
            </a:pPr>
            <a:r>
              <a:t>Иисус расставался с учениками и это можно было видеть, значит, Он и вернется и это можно будет тоже видеть.</a:t>
            </a:r>
          </a:p>
          <a:p>
            <a:pPr indent="-342900">
              <a:spcBef>
                <a:spcPts val="3300"/>
              </a:spcBef>
              <a:buSzTx/>
              <a:buFont typeface="Wingdings"/>
              <a:buNone/>
              <a:defRPr b="1" sz="3000">
                <a:uFill>
                  <a:solidFill>
                    <a:srgbClr val="FFD300"/>
                  </a:solidFill>
                </a:uFill>
              </a:defRPr>
            </a:pPr>
            <a:r>
              <a:t>Деян.1:11 «Сей Иисус, вознесшийся от вас на небо, придет таким же образом, как вы видели Его восходящим на небо»; </a:t>
            </a:r>
          </a:p>
        </p:txBody>
      </p:sp>
      <p:sp>
        <p:nvSpPr>
          <p:cNvPr id="986" name="Видимое пришествие Христа будет физическим."/>
          <p:cNvSpPr txBox="1"/>
          <p:nvPr>
            <p:ph type="title"/>
          </p:nvPr>
        </p:nvSpPr>
        <p:spPr>
          <a:xfrm>
            <a:off x="38100" y="63500"/>
            <a:ext cx="9067800" cy="1543844"/>
          </a:xfrm>
          <a:prstGeom prst="rect">
            <a:avLst/>
          </a:prstGeom>
        </p:spPr>
        <p:txBody>
          <a:bodyPr/>
          <a:lstStyle>
            <a:lvl1pPr algn="ctr">
              <a:defRPr b="1" sz="3500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Видимое пришествие Христа будет физическим.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8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8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9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985" grpId="2"/>
      <p:bldP build="whole" bldLvl="1" animBg="1" rev="0" advAuto="0" spid="986" grpId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Об этом свидетельствуют многие отрывки:…"/>
          <p:cNvSpPr txBox="1"/>
          <p:nvPr>
            <p:ph type="body" idx="1"/>
          </p:nvPr>
        </p:nvSpPr>
        <p:spPr>
          <a:xfrm>
            <a:off x="76200" y="1524000"/>
            <a:ext cx="9067800" cy="5334000"/>
          </a:xfrm>
          <a:prstGeom prst="rect">
            <a:avLst/>
          </a:prstGeom>
        </p:spPr>
        <p:txBody>
          <a:bodyPr/>
          <a:lstStyle/>
          <a:p>
            <a:pPr indent="-342900">
              <a:spcBef>
                <a:spcPts val="3100"/>
              </a:spcBef>
              <a:buSzTx/>
              <a:buFont typeface="Wingdings"/>
              <a:buNone/>
              <a:defRPr b="1">
                <a:uFill>
                  <a:solidFill>
                    <a:srgbClr val="FFD300"/>
                  </a:solidFill>
                </a:uFill>
              </a:defRPr>
            </a:pPr>
            <a:r>
              <a:t>Об этом свидетельствуют многие отрывки: </a:t>
            </a:r>
          </a:p>
          <a:p>
            <a:pPr indent="-342900">
              <a:spcBef>
                <a:spcPts val="3100"/>
              </a:spcBef>
              <a:buSzTx/>
              <a:buFont typeface="Wingdings"/>
              <a:buNone/>
              <a:defRPr b="1">
                <a:uFill>
                  <a:solidFill>
                    <a:srgbClr val="FFD300"/>
                  </a:solidFill>
                </a:uFill>
              </a:defRPr>
            </a:pPr>
            <a:r>
              <a:t>Мф. 24:30; 26:64; Мр. 13:26; Лк. 21:27; Деян. 1:11; Кол. 3:4; Тит. 2:13; Евр. 9:28; Откр. 1:7</a:t>
            </a:r>
          </a:p>
        </p:txBody>
      </p:sp>
      <p:sp>
        <p:nvSpPr>
          <p:cNvPr id="989" name="Пришествие будет видимым."/>
          <p:cNvSpPr txBox="1"/>
          <p:nvPr>
            <p:ph type="title"/>
          </p:nvPr>
        </p:nvSpPr>
        <p:spPr>
          <a:xfrm>
            <a:off x="38100" y="63500"/>
            <a:ext cx="9067800" cy="1543844"/>
          </a:xfrm>
          <a:prstGeom prst="rect">
            <a:avLst/>
          </a:prstGeom>
        </p:spPr>
        <p:txBody>
          <a:bodyPr/>
          <a:lstStyle>
            <a:lvl1pPr algn="ctr">
              <a:defRPr b="1" sz="3500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Пришествие будет видимым.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8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8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9" grpId="1"/>
      <p:bldP build="p" bldLvl="1" animBg="1" rev="0" advAuto="0" spid="988" grpId="2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Оно подобно молнии, которая «исходит от востока и бывает видна даже до запада» (Мф.14:27).…"/>
          <p:cNvSpPr txBox="1"/>
          <p:nvPr>
            <p:ph type="body" idx="1"/>
          </p:nvPr>
        </p:nvSpPr>
        <p:spPr>
          <a:xfrm>
            <a:off x="152400" y="2086901"/>
            <a:ext cx="8991600" cy="4771099"/>
          </a:xfrm>
          <a:prstGeom prst="rect">
            <a:avLst/>
          </a:prstGeom>
        </p:spPr>
        <p:txBody>
          <a:bodyPr/>
          <a:lstStyle/>
          <a:p>
            <a:pPr indent="-342900">
              <a:spcBef>
                <a:spcPts val="4600"/>
              </a:spcBef>
              <a:buSzTx/>
              <a:buFont typeface="Wingdings"/>
              <a:buNone/>
              <a:defRPr b="1">
                <a:uFill>
                  <a:solidFill>
                    <a:srgbClr val="FFD300"/>
                  </a:solidFill>
                </a:uFill>
              </a:defRPr>
            </a:pPr>
            <a:r>
              <a:t>Оно </a:t>
            </a:r>
            <a:r>
              <a:t>подобно молнии, которая «исходит от востока и бывает видна даже до запада» (Мф.14:27).</a:t>
            </a:r>
          </a:p>
          <a:p>
            <a:pPr indent="-342900">
              <a:spcBef>
                <a:spcPts val="4600"/>
              </a:spcBef>
              <a:buSzTx/>
              <a:buFont typeface="Wingdings"/>
              <a:buNone/>
              <a:defRPr b="1">
                <a:uFill>
                  <a:solidFill>
                    <a:srgbClr val="FFD300"/>
                  </a:solidFill>
                </a:uFill>
              </a:defRPr>
            </a:pPr>
            <a:r>
              <a:t>Ис. 4:2 В тот день отрасль Господа явится в красоте и чести, и плод земли — в величии и славе, для уцелевших [сынов] Израиля.</a:t>
            </a:r>
          </a:p>
        </p:txBody>
      </p:sp>
      <p:sp>
        <p:nvSpPr>
          <p:cNvPr id="992" name="Пришествие будет славным и триумфальным."/>
          <p:cNvSpPr txBox="1"/>
          <p:nvPr>
            <p:ph type="title"/>
          </p:nvPr>
        </p:nvSpPr>
        <p:spPr>
          <a:xfrm>
            <a:off x="38100" y="63500"/>
            <a:ext cx="9067800" cy="1543844"/>
          </a:xfrm>
          <a:prstGeom prst="rect">
            <a:avLst/>
          </a:prstGeom>
        </p:spPr>
        <p:txBody>
          <a:bodyPr/>
          <a:lstStyle>
            <a:lvl1pPr algn="ctr">
              <a:defRPr b="1" sz="3500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Пришествие будет славным и триумфальным.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9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9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2" grpId="1"/>
      <p:bldP build="p" bldLvl="1" animBg="1" rev="0" advAuto="0" spid="991" grpId="2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ОСТАТОК ИЗРАИЛЯ УЗРИТ ХРИСТА И ЦЕРКОВЬ…"/>
          <p:cNvSpPr txBox="1"/>
          <p:nvPr>
            <p:ph type="body" idx="1"/>
          </p:nvPr>
        </p:nvSpPr>
        <p:spPr>
          <a:xfrm>
            <a:off x="0" y="1371600"/>
            <a:ext cx="9144000" cy="5181600"/>
          </a:xfrm>
          <a:prstGeom prst="rect">
            <a:avLst/>
          </a:prstGeom>
        </p:spPr>
        <p:txBody>
          <a:bodyPr/>
          <a:lstStyle/>
          <a:p>
            <a:pPr indent="-342900" algn="ctr">
              <a:lnSpc>
                <a:spcPct val="80000"/>
              </a:lnSpc>
              <a:buSzTx/>
              <a:buFont typeface="Wingdings"/>
              <a:buNone/>
              <a:defRPr b="1" sz="28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ОСТАТОК ИЗРАИЛЯ УЗРИТ ХРИСТА И ЦЕРКОВЬ</a:t>
            </a:r>
          </a:p>
          <a:p>
            <a:pPr marL="431799" indent="-300037">
              <a:lnSpc>
                <a:spcPct val="80000"/>
              </a:lnSpc>
            </a:pPr>
            <a:r>
              <a:rPr b="1" sz="2800"/>
              <a:t>“А на дом Давидов и на жителей Иерусалима изолью дух благодати и умиления, и </a:t>
            </a:r>
            <a:r>
              <a:rPr b="1" sz="2800">
                <a:solidFill>
                  <a:schemeClr val="accent3">
                    <a:satOff val="18648"/>
                    <a:lumOff val="5971"/>
                  </a:schemeClr>
                </a:solidFill>
              </a:rPr>
              <a:t>они воззрят на Него, Которого пронзили</a:t>
            </a:r>
            <a:r>
              <a:rPr b="1" sz="2800"/>
              <a:t> и будут рыдать о Нем, как рыдают о единородном сыне ... И будет рыдать земля, каждое племя особо ...”.        </a:t>
            </a:r>
            <a:r>
              <a:rPr b="1" i="1" sz="2800"/>
              <a:t>Зах. 12 : 10-14.</a:t>
            </a:r>
            <a:endParaRPr b="1" i="1" sz="2800"/>
          </a:p>
          <a:p>
            <a:pPr indent="-342900">
              <a:lnSpc>
                <a:spcPct val="80000"/>
              </a:lnSpc>
              <a:buSzTx/>
              <a:buFont typeface="Wingdings"/>
              <a:buNone/>
              <a:defRPr b="1" sz="2800"/>
            </a:pPr>
          </a:p>
          <a:p>
            <a:pPr marL="431799" indent="-300037">
              <a:lnSpc>
                <a:spcPct val="80000"/>
              </a:lnSpc>
            </a:pPr>
            <a:r>
              <a:rPr b="1" sz="2800"/>
              <a:t>“Ибо сказываю вам: </a:t>
            </a:r>
            <a:r>
              <a:rPr b="1" sz="2800">
                <a:solidFill>
                  <a:schemeClr val="accent3">
                    <a:satOff val="18648"/>
                    <a:lumOff val="5971"/>
                  </a:schemeClr>
                </a:solidFill>
              </a:rPr>
              <a:t>не увидите Меня отныне, доколе не воскликните</a:t>
            </a:r>
            <a:r>
              <a:rPr b="1" sz="2800"/>
              <a:t>: “благословен Грядый во имя Господне”.   </a:t>
            </a:r>
            <a:r>
              <a:rPr b="1" i="1" sz="2800"/>
              <a:t>     Мф. 23 : 39.</a:t>
            </a:r>
            <a:endParaRPr b="1" i="1" sz="2800"/>
          </a:p>
          <a:p>
            <a:pPr indent="-342900">
              <a:lnSpc>
                <a:spcPct val="80000"/>
              </a:lnSpc>
              <a:buSzTx/>
              <a:buFont typeface="Wingdings"/>
              <a:buNone/>
              <a:defRPr b="1" sz="2800"/>
            </a:pPr>
          </a:p>
          <a:p>
            <a:pPr marL="431799" indent="-300037">
              <a:lnSpc>
                <a:spcPct val="80000"/>
              </a:lnSpc>
            </a:pPr>
            <a:r>
              <a:rPr b="1" sz="2800"/>
              <a:t>“Се, грядет с облаками, и </a:t>
            </a:r>
            <a:r>
              <a:rPr b="1" sz="2800">
                <a:solidFill>
                  <a:schemeClr val="accent3">
                    <a:satOff val="18648"/>
                    <a:lumOff val="5971"/>
                  </a:schemeClr>
                </a:solidFill>
              </a:rPr>
              <a:t>узрит Его всякое око</a:t>
            </a:r>
            <a:r>
              <a:rPr b="1" sz="2800"/>
              <a:t>, и те, которые пронзили Его, и возрыдают пред Ним все племена земные”.  </a:t>
            </a:r>
            <a:r>
              <a:rPr b="1" i="1" sz="2800"/>
              <a:t>     Откр. 1 : 7.</a:t>
            </a:r>
          </a:p>
        </p:txBody>
      </p:sp>
      <p:sp>
        <p:nvSpPr>
          <p:cNvPr id="995" name="События седьмой печати"/>
          <p:cNvSpPr txBox="1"/>
          <p:nvPr>
            <p:ph type="title"/>
          </p:nvPr>
        </p:nvSpPr>
        <p:spPr>
          <a:xfrm>
            <a:off x="0" y="127000"/>
            <a:ext cx="9067800" cy="956359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События седьмой печати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273561"/>
            <a:satOff val="2937"/>
            <a:lumOff val="-2223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Судьба Церкви после восхищения"/>
          <p:cNvSpPr txBox="1"/>
          <p:nvPr>
            <p:ph type="title"/>
          </p:nvPr>
        </p:nvSpPr>
        <p:spPr>
          <a:xfrm>
            <a:off x="283071" y="241620"/>
            <a:ext cx="8577858" cy="1336984"/>
          </a:xfrm>
          <a:prstGeom prst="rect">
            <a:avLst/>
          </a:prstGeom>
        </p:spPr>
        <p:txBody>
          <a:bodyPr/>
          <a:lstStyle>
            <a:lvl1pPr algn="ctr">
              <a:defRPr sz="4100"/>
            </a:lvl1pPr>
          </a:lstStyle>
          <a:p>
            <a:pPr/>
            <a:r>
              <a:t>Судьба Церкви после восхищения</a:t>
            </a:r>
          </a:p>
        </p:txBody>
      </p:sp>
      <p:sp>
        <p:nvSpPr>
          <p:cNvPr id="603" name="Судилище Христово…"/>
          <p:cNvSpPr txBox="1"/>
          <p:nvPr>
            <p:ph type="body" idx="1"/>
          </p:nvPr>
        </p:nvSpPr>
        <p:spPr>
          <a:xfrm>
            <a:off x="236611" y="1709559"/>
            <a:ext cx="8670778" cy="514844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Судилище Христово</a:t>
            </a:r>
          </a:p>
          <a:p>
            <a:pPr lvl="1">
              <a:defRPr i="1" sz="2400"/>
            </a:pPr>
          </a:p>
          <a:p>
            <a:pPr lvl="1">
              <a:defRPr i="1" sz="2400"/>
            </a:pPr>
            <a:r>
              <a:t>2 Кор. 5:10 “Ибо всем нам должно явится пред судилище Христово, чтобы каждому получить соответственно тому, что он делал, живя в теле, доброе или худое.”</a:t>
            </a:r>
          </a:p>
          <a:p>
            <a:pPr lvl="1">
              <a:defRPr i="1" sz="2400"/>
            </a:pPr>
          </a:p>
          <a:p>
            <a:pPr lvl="1">
              <a:defRPr i="1" sz="2400"/>
            </a:pPr>
            <a:r>
              <a:t>2 Тим. 4:7-8 “Подвигом добрым я подвизался… А теперь готовится мне венец правды… и не только мне, но и всем возлюбившим явление Его”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ПОМИЛОВАНИЕ ОСТАТКА ИЗРАИЛЯ…"/>
          <p:cNvSpPr txBox="1"/>
          <p:nvPr>
            <p:ph type="body" idx="1"/>
          </p:nvPr>
        </p:nvSpPr>
        <p:spPr>
          <a:xfrm>
            <a:off x="0" y="1447800"/>
            <a:ext cx="9144000" cy="5257800"/>
          </a:xfrm>
          <a:prstGeom prst="rect">
            <a:avLst/>
          </a:prstGeom>
        </p:spPr>
        <p:txBody>
          <a:bodyPr/>
          <a:lstStyle/>
          <a:p>
            <a:pPr indent="-342900" algn="ctr">
              <a:lnSpc>
                <a:spcPct val="80000"/>
              </a:lnSpc>
              <a:buSzTx/>
              <a:buFont typeface="Wingdings"/>
              <a:buNone/>
              <a:defRPr b="1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ПОМИЛОВАНИЕ ОСТАТКА ИЗРАИЛЯ</a:t>
            </a:r>
          </a:p>
          <a:p>
            <a:pPr marL="431799" indent="-300037">
              <a:lnSpc>
                <a:spcPct val="80000"/>
              </a:lnSpc>
            </a:pPr>
            <a:r>
              <a:rPr b="1" sz="2800"/>
              <a:t>“...и возьму вас из народов, и соберу вас из всех стран и приведу вас в землю вашу. И скреплю вас чистою водою, - и вы очиститесь от всех скверн ваших, и от всех идолов ваших очищу вас. И дам вам сердце новое и дух новый дам вам; и возьму из плоти вашей сердце каменное и дам вам сердце плотяное. Вложу внутрь вас дух Мой и сделаю то, что вы будите ходить в заповедях Моих и уставы Мои будете соблюдать и исполнять...”. </a:t>
            </a:r>
            <a:r>
              <a:rPr b="1" i="1" sz="2800"/>
              <a:t>Иез.36:21-29.</a:t>
            </a:r>
            <a:endParaRPr b="1" i="1" sz="2800"/>
          </a:p>
          <a:p>
            <a:pPr indent="-342900">
              <a:lnSpc>
                <a:spcPct val="80000"/>
              </a:lnSpc>
              <a:buSzTx/>
              <a:buFont typeface="Wingdings"/>
              <a:buNone/>
              <a:defRPr b="1" sz="2800"/>
            </a:pPr>
          </a:p>
          <a:p>
            <a:pPr marL="431799" indent="-300037">
              <a:lnSpc>
                <a:spcPct val="80000"/>
              </a:lnSpc>
            </a:pPr>
            <a:r>
              <a:rPr b="1" sz="2800"/>
              <a:t>“...ожесточение произошло в Израиле отчасти, до времени, пока войдет полное число язычников, Итак весь Израиль спасется...”.  </a:t>
            </a:r>
            <a:r>
              <a:rPr b="1" i="1" sz="2800"/>
              <a:t>Рим. 11 : 25-27.</a:t>
            </a:r>
          </a:p>
        </p:txBody>
      </p:sp>
      <p:sp>
        <p:nvSpPr>
          <p:cNvPr id="998" name="События седьмой печати"/>
          <p:cNvSpPr txBox="1"/>
          <p:nvPr>
            <p:ph type="title"/>
          </p:nvPr>
        </p:nvSpPr>
        <p:spPr>
          <a:xfrm>
            <a:off x="0" y="152400"/>
            <a:ext cx="9067800" cy="1189365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События седьмой печати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8" grpId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Line"/>
          <p:cNvSpPr/>
          <p:nvPr/>
        </p:nvSpPr>
        <p:spPr>
          <a:xfrm>
            <a:off x="8153400" y="3581400"/>
            <a:ext cx="1588" cy="2971800"/>
          </a:xfrm>
          <a:prstGeom prst="line">
            <a:avLst/>
          </a:prstGeom>
          <a:ln w="76200">
            <a:solidFill>
              <a:srgbClr val="FCD200"/>
            </a:solidFill>
            <a:tailEnd type="triangle"/>
          </a:ln>
        </p:spPr>
        <p:txBody>
          <a:bodyPr lIns="0" tIns="0" rIns="0" bIns="0"/>
          <a:lstStyle/>
          <a:p>
            <a:pPr marL="0" marR="0" defTabSz="457200">
              <a:defRPr b="0" sz="1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01" name="Shape"/>
          <p:cNvSpPr/>
          <p:nvPr/>
        </p:nvSpPr>
        <p:spPr>
          <a:xfrm rot="20940000">
            <a:off x="7889093" y="1379070"/>
            <a:ext cx="344489" cy="441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6508"/>
                </a:moveTo>
                <a:lnTo>
                  <a:pt x="6895" y="16508"/>
                </a:lnTo>
                <a:lnTo>
                  <a:pt x="6895" y="0"/>
                </a:lnTo>
                <a:lnTo>
                  <a:pt x="14705" y="0"/>
                </a:lnTo>
                <a:lnTo>
                  <a:pt x="14705" y="16508"/>
                </a:lnTo>
                <a:lnTo>
                  <a:pt x="21600" y="16508"/>
                </a:lnTo>
                <a:lnTo>
                  <a:pt x="10800" y="21600"/>
                </a:lnTo>
                <a:close/>
              </a:path>
            </a:pathLst>
          </a:custGeom>
          <a:solidFill>
            <a:srgbClr val="D77A00"/>
          </a:solidFill>
          <a:ln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002" name="Arrow"/>
          <p:cNvSpPr/>
          <p:nvPr/>
        </p:nvSpPr>
        <p:spPr>
          <a:xfrm>
            <a:off x="76200" y="5283200"/>
            <a:ext cx="8077200" cy="800100"/>
          </a:xfrm>
          <a:prstGeom prst="rightArrow">
            <a:avLst>
              <a:gd name="adj1" fmla="val 50000"/>
              <a:gd name="adj2" fmla="val 252381"/>
            </a:avLst>
          </a:prstGeom>
          <a:solidFill>
            <a:srgbClr val="00F900"/>
          </a:solidFill>
          <a:ln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003" name="Утвердит завет  одна седмина…"/>
          <p:cNvSpPr txBox="1"/>
          <p:nvPr/>
        </p:nvSpPr>
        <p:spPr>
          <a:xfrm>
            <a:off x="1169780" y="789152"/>
            <a:ext cx="6804444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just">
            <a:spAutoFit/>
          </a:bodyPr>
          <a:lstStyle/>
          <a:p>
            <a:pPr algn="ctr">
              <a:defRPr sz="3535">
                <a:solidFill>
                  <a:srgbClr val="00F9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Утвердит завет  одна седмина</a:t>
            </a:r>
          </a:p>
          <a:p>
            <a:pPr algn="ctr">
              <a:defRPr sz="3535">
                <a:solidFill>
                  <a:srgbClr val="00F9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Дан.9:27</a:t>
            </a:r>
          </a:p>
        </p:txBody>
      </p:sp>
      <p:sp>
        <p:nvSpPr>
          <p:cNvPr id="1004" name="...и жена убежала…"/>
          <p:cNvSpPr txBox="1"/>
          <p:nvPr/>
        </p:nvSpPr>
        <p:spPr>
          <a:xfrm>
            <a:off x="684033" y="1219200"/>
            <a:ext cx="2518134" cy="1311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just">
            <a:spAutoFit/>
          </a:bodyPr>
          <a:lstStyle/>
          <a:p>
            <a:pPr algn="ctr">
              <a:defRPr sz="2185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r>
              <a:t>...и жена убежала </a:t>
            </a:r>
          </a:p>
          <a:p>
            <a:pPr algn="ctr">
              <a:defRPr sz="2185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r>
              <a:t>в пустыню на...</a:t>
            </a:r>
          </a:p>
          <a:p>
            <a:pPr algn="ctr">
              <a:defRPr sz="2185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r>
              <a:t> Откр.12:6</a:t>
            </a:r>
          </a:p>
        </p:txBody>
      </p:sp>
      <p:sp>
        <p:nvSpPr>
          <p:cNvPr id="1005" name="два свидетеля…"/>
          <p:cNvSpPr txBox="1"/>
          <p:nvPr/>
        </p:nvSpPr>
        <p:spPr>
          <a:xfrm>
            <a:off x="88535" y="4768850"/>
            <a:ext cx="3136901" cy="182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just">
            <a:spAutoFit/>
          </a:bodyPr>
          <a:lstStyle/>
          <a:p>
            <a:pPr algn="ctr">
              <a:defRPr sz="1528">
                <a:solidFill>
                  <a:srgbClr val="EC7EE3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два свидетеля</a:t>
            </a:r>
          </a:p>
          <a:p>
            <a:pPr algn="ctr">
              <a:defRPr sz="1528">
                <a:solidFill>
                  <a:srgbClr val="EC7EE3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 будут пророчествовать...</a:t>
            </a:r>
          </a:p>
          <a:p>
            <a:pPr algn="ctr">
              <a:defRPr sz="1528">
                <a:solidFill>
                  <a:srgbClr val="EC7EE3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Откр.11:3</a:t>
            </a:r>
          </a:p>
        </p:txBody>
      </p:sp>
      <p:sp>
        <p:nvSpPr>
          <p:cNvPr id="1006" name="Line"/>
          <p:cNvSpPr/>
          <p:nvPr/>
        </p:nvSpPr>
        <p:spPr>
          <a:xfrm rot="16200000">
            <a:off x="1485900" y="2857500"/>
            <a:ext cx="381000" cy="320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 w="38100">
            <a:solidFill>
              <a:srgbClr val="FFFC41"/>
            </a:solidFill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007" name="1260 дней"/>
          <p:cNvSpPr txBox="1"/>
          <p:nvPr/>
        </p:nvSpPr>
        <p:spPr>
          <a:xfrm>
            <a:off x="838200" y="4487535"/>
            <a:ext cx="1676400" cy="626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just">
            <a:spAutoFit/>
          </a:bodyPr>
          <a:lstStyle>
            <a:lvl1pPr algn="ctr">
              <a:defRPr sz="2142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1260 дней</a:t>
            </a:r>
          </a:p>
        </p:txBody>
      </p:sp>
      <p:sp>
        <p:nvSpPr>
          <p:cNvPr id="1008" name="Line"/>
          <p:cNvSpPr/>
          <p:nvPr/>
        </p:nvSpPr>
        <p:spPr>
          <a:xfrm>
            <a:off x="9067800" y="3556000"/>
            <a:ext cx="1588" cy="3124200"/>
          </a:xfrm>
          <a:prstGeom prst="line">
            <a:avLst/>
          </a:prstGeom>
          <a:ln w="76200">
            <a:solidFill>
              <a:srgbClr val="FCD200"/>
            </a:solidFill>
            <a:tailEnd type="triangle"/>
          </a:ln>
        </p:spPr>
        <p:txBody>
          <a:bodyPr lIns="0" tIns="0" rIns="0" bIns="0"/>
          <a:lstStyle/>
          <a:p>
            <a:pPr marL="0" marR="0" defTabSz="457200">
              <a:defRPr b="0" sz="1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09" name="на сколько времени…"/>
          <p:cNvSpPr txBox="1"/>
          <p:nvPr/>
        </p:nvSpPr>
        <p:spPr>
          <a:xfrm>
            <a:off x="3200400" y="2041525"/>
            <a:ext cx="3543300" cy="1563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just">
            <a:spAutoFit/>
          </a:bodyPr>
          <a:lstStyle/>
          <a:p>
            <a:pPr algn="ctr">
              <a:defRPr sz="2664">
                <a:latin typeface="+mj-lt"/>
                <a:ea typeface="+mj-ea"/>
                <a:cs typeface="+mj-cs"/>
                <a:sym typeface="Arial"/>
              </a:defRPr>
            </a:pPr>
            <a:r>
              <a:t>на сколько времени </a:t>
            </a:r>
          </a:p>
          <a:p>
            <a:pPr algn="ctr">
              <a:defRPr sz="2664">
                <a:latin typeface="+mj-lt"/>
                <a:ea typeface="+mj-ea"/>
                <a:cs typeface="+mj-cs"/>
                <a:sym typeface="Arial"/>
              </a:defRPr>
            </a:pPr>
            <a:r>
              <a:t>простирается это видение? Дан.8:13</a:t>
            </a:r>
          </a:p>
        </p:txBody>
      </p:sp>
      <p:sp>
        <p:nvSpPr>
          <p:cNvPr id="1010" name="Line"/>
          <p:cNvSpPr/>
          <p:nvPr/>
        </p:nvSpPr>
        <p:spPr>
          <a:xfrm rot="16200000">
            <a:off x="1443954" y="1731045"/>
            <a:ext cx="381001" cy="3268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 w="38100">
            <a:solidFill>
              <a:srgbClr val="FFFC41"/>
            </a:solidFill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011" name="1260 дней"/>
          <p:cNvSpPr txBox="1"/>
          <p:nvPr/>
        </p:nvSpPr>
        <p:spPr>
          <a:xfrm>
            <a:off x="912902" y="3566555"/>
            <a:ext cx="1488168" cy="67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just">
            <a:spAutoFit/>
          </a:bodyPr>
          <a:lstStyle>
            <a:lvl1pPr algn="ctr">
              <a:defRPr sz="2300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1260 дней</a:t>
            </a:r>
          </a:p>
        </p:txBody>
      </p:sp>
      <p:sp>
        <p:nvSpPr>
          <p:cNvPr id="1012" name="Line"/>
          <p:cNvSpPr/>
          <p:nvPr/>
        </p:nvSpPr>
        <p:spPr>
          <a:xfrm>
            <a:off x="76200" y="3492500"/>
            <a:ext cx="1588" cy="1981200"/>
          </a:xfrm>
          <a:prstGeom prst="line">
            <a:avLst/>
          </a:prstGeom>
          <a:ln w="76200">
            <a:solidFill>
              <a:srgbClr val="FCD200"/>
            </a:solidFill>
            <a:tailEnd type="triangle"/>
          </a:ln>
        </p:spPr>
        <p:txBody>
          <a:bodyPr lIns="0" tIns="0" rIns="0" bIns="0"/>
          <a:lstStyle/>
          <a:p>
            <a:pPr marL="0" marR="0" defTabSz="457200">
              <a:defRPr b="0" sz="1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13" name="Line"/>
          <p:cNvSpPr/>
          <p:nvPr/>
        </p:nvSpPr>
        <p:spPr>
          <a:xfrm>
            <a:off x="3276600" y="3276600"/>
            <a:ext cx="1588" cy="2209800"/>
          </a:xfrm>
          <a:prstGeom prst="line">
            <a:avLst/>
          </a:prstGeom>
          <a:ln w="57150">
            <a:solidFill>
              <a:srgbClr val="FFFC41"/>
            </a:solidFill>
          </a:ln>
        </p:spPr>
        <p:txBody>
          <a:bodyPr lIns="0" tIns="0" rIns="0" bIns="0"/>
          <a:lstStyle/>
          <a:p>
            <a:pPr marL="0" marR="0" defTabSz="457200">
              <a:defRPr b="0" sz="1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14" name="Седмина = 7лет"/>
          <p:cNvSpPr txBox="1"/>
          <p:nvPr/>
        </p:nvSpPr>
        <p:spPr>
          <a:xfrm>
            <a:off x="2275154" y="5562600"/>
            <a:ext cx="3136901" cy="600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just">
            <a:spAutoFit/>
          </a:bodyPr>
          <a:lstStyle>
            <a:lvl1pPr algn="ctr">
              <a:defRPr sz="211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Седмина = 7лет</a:t>
            </a:r>
          </a:p>
        </p:txBody>
      </p:sp>
      <p:sp>
        <p:nvSpPr>
          <p:cNvPr id="1015" name="Line"/>
          <p:cNvSpPr/>
          <p:nvPr/>
        </p:nvSpPr>
        <p:spPr>
          <a:xfrm>
            <a:off x="6781800" y="3886200"/>
            <a:ext cx="1588" cy="1828800"/>
          </a:xfrm>
          <a:prstGeom prst="line">
            <a:avLst/>
          </a:prstGeom>
          <a:ln w="76200">
            <a:solidFill>
              <a:srgbClr val="FCD200"/>
            </a:solidFill>
            <a:tailEnd type="triangle"/>
          </a:ln>
        </p:spPr>
        <p:txBody>
          <a:bodyPr lIns="0" tIns="0" rIns="0" bIns="0"/>
          <a:lstStyle/>
          <a:p>
            <a:pPr marL="0" marR="0" defTabSz="457200">
              <a:defRPr b="0" sz="1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16" name="Line"/>
          <p:cNvSpPr/>
          <p:nvPr/>
        </p:nvSpPr>
        <p:spPr>
          <a:xfrm rot="16200000">
            <a:off x="4838700" y="2476500"/>
            <a:ext cx="381000" cy="3505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 w="38100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017" name="2300 в. и у. = 1150дней…"/>
          <p:cNvSpPr txBox="1"/>
          <p:nvPr/>
        </p:nvSpPr>
        <p:spPr>
          <a:xfrm>
            <a:off x="3329351" y="4292600"/>
            <a:ext cx="3441701" cy="1326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just">
            <a:spAutoFit/>
          </a:bodyPr>
          <a:lstStyle/>
          <a:p>
            <a:pPr algn="ctr">
              <a:defRPr sz="1728">
                <a:latin typeface="+mj-lt"/>
                <a:ea typeface="+mj-ea"/>
                <a:cs typeface="+mj-cs"/>
                <a:sym typeface="Arial"/>
              </a:defRPr>
            </a:pPr>
            <a:r>
              <a:t>2300 в. и у. = 1150дней </a:t>
            </a:r>
          </a:p>
          <a:p>
            <a:pPr algn="ctr">
              <a:defRPr sz="1728">
                <a:latin typeface="+mj-lt"/>
                <a:ea typeface="+mj-ea"/>
                <a:cs typeface="+mj-cs"/>
                <a:sym typeface="Arial"/>
              </a:defRPr>
            </a:pPr>
            <a:r>
              <a:t>опустошительное нечестие... святыня попираема.            Дан.8:13-14</a:t>
            </a:r>
          </a:p>
        </p:txBody>
      </p:sp>
      <p:sp>
        <p:nvSpPr>
          <p:cNvPr id="1018" name="1290-1260=30"/>
          <p:cNvSpPr txBox="1"/>
          <p:nvPr/>
        </p:nvSpPr>
        <p:spPr>
          <a:xfrm>
            <a:off x="7055931" y="3213100"/>
            <a:ext cx="1334513" cy="450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just">
            <a:spAutoFit/>
          </a:bodyPr>
          <a:lstStyle>
            <a:lvl1pPr algn="ctr">
              <a:defRPr sz="1557">
                <a:solidFill>
                  <a:srgbClr val="FFFB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1290-1260=30</a:t>
            </a:r>
          </a:p>
        </p:txBody>
      </p:sp>
      <p:sp>
        <p:nvSpPr>
          <p:cNvPr id="1019" name="Армагеддон"/>
          <p:cNvSpPr txBox="1"/>
          <p:nvPr/>
        </p:nvSpPr>
        <p:spPr>
          <a:xfrm>
            <a:off x="6146688" y="685800"/>
            <a:ext cx="2032224" cy="725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just">
            <a:spAutoFit/>
          </a:bodyPr>
          <a:lstStyle>
            <a:lvl1pPr algn="ctr">
              <a:defRPr sz="2571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Армагеддон</a:t>
            </a:r>
          </a:p>
        </p:txBody>
      </p:sp>
      <p:sp>
        <p:nvSpPr>
          <p:cNvPr id="1020" name="1000…"/>
          <p:cNvSpPr txBox="1"/>
          <p:nvPr/>
        </p:nvSpPr>
        <p:spPr>
          <a:xfrm>
            <a:off x="7631057" y="762000"/>
            <a:ext cx="816086" cy="1056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just">
            <a:spAutoFit/>
          </a:bodyPr>
          <a:lstStyle/>
          <a:p>
            <a:pPr algn="ctr">
              <a:defRPr sz="2400">
                <a:solidFill>
                  <a:srgbClr val="FCD2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1000 </a:t>
            </a:r>
          </a:p>
          <a:p>
            <a:pPr algn="ctr">
              <a:defRPr sz="2400">
                <a:solidFill>
                  <a:srgbClr val="FCD2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лет</a:t>
            </a:r>
          </a:p>
        </p:txBody>
      </p:sp>
      <p:sp>
        <p:nvSpPr>
          <p:cNvPr id="1021" name="Shape"/>
          <p:cNvSpPr/>
          <p:nvPr/>
        </p:nvSpPr>
        <p:spPr>
          <a:xfrm rot="19140000">
            <a:off x="8685758" y="1143777"/>
            <a:ext cx="304801" cy="838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6508"/>
                </a:moveTo>
                <a:lnTo>
                  <a:pt x="6895" y="16508"/>
                </a:lnTo>
                <a:lnTo>
                  <a:pt x="6895" y="0"/>
                </a:lnTo>
                <a:lnTo>
                  <a:pt x="14705" y="0"/>
                </a:lnTo>
                <a:lnTo>
                  <a:pt x="14705" y="16508"/>
                </a:lnTo>
                <a:lnTo>
                  <a:pt x="21600" y="16508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CD20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022" name="Действие зверя…"/>
          <p:cNvSpPr txBox="1"/>
          <p:nvPr/>
        </p:nvSpPr>
        <p:spPr>
          <a:xfrm>
            <a:off x="1030592" y="76200"/>
            <a:ext cx="2510819" cy="110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just">
            <a:spAutoFit/>
          </a:bodyPr>
          <a:lstStyle/>
          <a:p>
            <a:pPr algn="ctr">
              <a:defRPr b="0" sz="2082">
                <a:latin typeface="Arial Black"/>
                <a:ea typeface="Arial Black"/>
                <a:cs typeface="Arial Black"/>
                <a:sym typeface="Arial Black"/>
              </a:defRPr>
            </a:pPr>
            <a:r>
              <a:t>Действие зверя </a:t>
            </a:r>
          </a:p>
          <a:p>
            <a:pPr algn="ctr">
              <a:defRPr b="0" sz="2082">
                <a:latin typeface="Arial Black"/>
                <a:ea typeface="Arial Black"/>
                <a:cs typeface="Arial Black"/>
                <a:sym typeface="Arial Black"/>
              </a:defRPr>
            </a:pPr>
            <a:r>
              <a:t>Откр.13:5</a:t>
            </a:r>
          </a:p>
        </p:txBody>
      </p:sp>
      <p:sp>
        <p:nvSpPr>
          <p:cNvPr id="1023" name="Суд над зверем 5-я чаша…"/>
          <p:cNvSpPr txBox="1"/>
          <p:nvPr/>
        </p:nvSpPr>
        <p:spPr>
          <a:xfrm>
            <a:off x="1132762" y="6045200"/>
            <a:ext cx="3576476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just">
            <a:spAutoFit/>
          </a:bodyPr>
          <a:lstStyle>
            <a:lvl1pPr algn="ctr">
              <a:defRPr b="0">
                <a:latin typeface="Arial Black"/>
                <a:ea typeface="Arial Black"/>
                <a:cs typeface="Arial Black"/>
                <a:sym typeface="Arial Black"/>
              </a:defRPr>
            </a:lvl1pPr>
            <a:lvl2pPr marL="474662" marR="131762" indent="-342900" algn="ctr">
              <a:lnSpc>
                <a:spcPct val="70000"/>
              </a:lnSpc>
              <a:spcBef>
                <a:spcPts val="700"/>
              </a:spcBef>
              <a:buClr>
                <a:srgbClr val="FFD479"/>
              </a:buClr>
              <a:buFont typeface="Wingdings"/>
            </a:lvl2pPr>
          </a:lstStyle>
          <a:p>
            <a:pPr/>
            <a:r>
              <a:t>Суд над зверем 5-я чаша</a:t>
            </a:r>
          </a:p>
          <a:p>
            <a:pPr lvl="1"/>
            <a:r>
              <a:t>ПРЕСТОЛ ЗВЕРЯ ПОМРАЧНЕЛ</a:t>
            </a:r>
          </a:p>
        </p:txBody>
      </p:sp>
      <p:sp>
        <p:nvSpPr>
          <p:cNvPr id="1024" name="Shape"/>
          <p:cNvSpPr/>
          <p:nvPr/>
        </p:nvSpPr>
        <p:spPr>
          <a:xfrm rot="4440000">
            <a:off x="5491427" y="4848512"/>
            <a:ext cx="228601" cy="209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5400"/>
                </a:moveTo>
                <a:lnTo>
                  <a:pt x="5400" y="5400"/>
                </a:lnTo>
                <a:lnTo>
                  <a:pt x="5400" y="21600"/>
                </a:lnTo>
                <a:lnTo>
                  <a:pt x="16200" y="21600"/>
                </a:lnTo>
                <a:lnTo>
                  <a:pt x="16200" y="5400"/>
                </a:lnTo>
                <a:lnTo>
                  <a:pt x="21600" y="5400"/>
                </a:lnTo>
                <a:lnTo>
                  <a:pt x="1080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025" name="От мерзости до…"/>
          <p:cNvSpPr txBox="1"/>
          <p:nvPr/>
        </p:nvSpPr>
        <p:spPr>
          <a:xfrm>
            <a:off x="5793886" y="152400"/>
            <a:ext cx="2052028" cy="132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just">
            <a:spAutoFit/>
          </a:bodyPr>
          <a:lstStyle/>
          <a:p>
            <a:pPr algn="ctr">
              <a:defRPr b="0">
                <a:solidFill>
                  <a:srgbClr val="FFFB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От мерзости до</a:t>
            </a:r>
          </a:p>
          <a:p>
            <a:pPr algn="ctr">
              <a:defRPr b="0">
                <a:solidFill>
                  <a:srgbClr val="FFFB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Армагедона</a:t>
            </a:r>
          </a:p>
          <a:p>
            <a:pPr algn="ctr">
              <a:defRPr b="0">
                <a:solidFill>
                  <a:srgbClr val="FFFB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Дан.12:11</a:t>
            </a:r>
          </a:p>
        </p:txBody>
      </p:sp>
      <p:sp>
        <p:nvSpPr>
          <p:cNvPr id="1026" name="Line"/>
          <p:cNvSpPr/>
          <p:nvPr/>
        </p:nvSpPr>
        <p:spPr>
          <a:xfrm rot="16200000">
            <a:off x="5524500" y="-1104901"/>
            <a:ext cx="1371600" cy="5867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 w="38100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027" name="1290 дней"/>
          <p:cNvSpPr txBox="1"/>
          <p:nvPr/>
        </p:nvSpPr>
        <p:spPr>
          <a:xfrm>
            <a:off x="5496057" y="2743200"/>
            <a:ext cx="1180837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just">
            <a:spAutoFit/>
          </a:bodyPr>
          <a:lstStyle>
            <a:lvl1pPr algn="ctr">
              <a:defRPr b="0" sz="1544">
                <a:solidFill>
                  <a:srgbClr val="FFFB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1290 дней</a:t>
            </a:r>
          </a:p>
        </p:txBody>
      </p:sp>
      <p:sp>
        <p:nvSpPr>
          <p:cNvPr id="1028" name="Line"/>
          <p:cNvSpPr/>
          <p:nvPr/>
        </p:nvSpPr>
        <p:spPr>
          <a:xfrm rot="16200000">
            <a:off x="5334000" y="0"/>
            <a:ext cx="1066800" cy="5181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 w="38100">
            <a:solidFill>
              <a:srgbClr val="FFFB00"/>
            </a:solidFill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029" name="Блажен…"/>
          <p:cNvSpPr txBox="1"/>
          <p:nvPr/>
        </p:nvSpPr>
        <p:spPr>
          <a:xfrm>
            <a:off x="5350010" y="-76200"/>
            <a:ext cx="2266681" cy="147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just">
            <a:spAutoFit/>
          </a:bodyPr>
          <a:lstStyle/>
          <a:p>
            <a:pPr algn="ctr">
              <a:defRPr b="0" sz="2069">
                <a:latin typeface="Arial Black"/>
                <a:ea typeface="Arial Black"/>
                <a:cs typeface="Arial Black"/>
                <a:sym typeface="Arial Black"/>
              </a:defRPr>
            </a:pPr>
            <a:r>
              <a:t>Блажен</a:t>
            </a:r>
          </a:p>
          <a:p>
            <a:pPr algn="ctr">
              <a:defRPr b="0" sz="2069">
                <a:latin typeface="Arial Black"/>
                <a:ea typeface="Arial Black"/>
                <a:cs typeface="Arial Black"/>
                <a:sym typeface="Arial Black"/>
              </a:defRPr>
            </a:pPr>
            <a:r>
              <a:t> кто достигнет </a:t>
            </a:r>
          </a:p>
          <a:p>
            <a:pPr algn="ctr">
              <a:defRPr b="0" sz="2069">
                <a:latin typeface="Arial Black"/>
                <a:ea typeface="Arial Black"/>
                <a:cs typeface="Arial Black"/>
                <a:sym typeface="Arial Black"/>
              </a:defRPr>
            </a:pPr>
            <a:r>
              <a:t>Дан.12:12</a:t>
            </a:r>
          </a:p>
        </p:txBody>
      </p:sp>
      <p:sp>
        <p:nvSpPr>
          <p:cNvPr id="1030" name="1335 дней"/>
          <p:cNvSpPr txBox="1"/>
          <p:nvPr/>
        </p:nvSpPr>
        <p:spPr>
          <a:xfrm>
            <a:off x="6714143" y="1905000"/>
            <a:ext cx="1335465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just">
            <a:spAutoFit/>
          </a:bodyPr>
          <a:lstStyle>
            <a:lvl1pPr algn="ctr">
              <a:defRPr b="0" sz="1755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1335 дней</a:t>
            </a:r>
          </a:p>
        </p:txBody>
      </p:sp>
      <p:sp>
        <p:nvSpPr>
          <p:cNvPr id="1031" name="1335-1290=45"/>
          <p:cNvSpPr txBox="1"/>
          <p:nvPr/>
        </p:nvSpPr>
        <p:spPr>
          <a:xfrm>
            <a:off x="7405228" y="6492875"/>
            <a:ext cx="1521745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just">
            <a:spAutoFit/>
          </a:bodyPr>
          <a:lstStyle>
            <a:lvl1pPr algn="ctr">
              <a:defRPr b="0" sz="1508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1335-1290=45</a:t>
            </a:r>
          </a:p>
        </p:txBody>
      </p:sp>
      <p:sp>
        <p:nvSpPr>
          <p:cNvPr id="1032" name="75"/>
          <p:cNvSpPr txBox="1"/>
          <p:nvPr/>
        </p:nvSpPr>
        <p:spPr>
          <a:xfrm>
            <a:off x="8482255" y="5791200"/>
            <a:ext cx="35829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just">
            <a:spAutoFit/>
          </a:bodyPr>
          <a:lstStyle>
            <a:lvl1pPr algn="ctr">
              <a:defRPr b="0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75</a:t>
            </a:r>
          </a:p>
        </p:txBody>
      </p:sp>
      <p:sp>
        <p:nvSpPr>
          <p:cNvPr id="1033" name="Line"/>
          <p:cNvSpPr/>
          <p:nvPr/>
        </p:nvSpPr>
        <p:spPr>
          <a:xfrm>
            <a:off x="8445500" y="3365500"/>
            <a:ext cx="32644" cy="3138141"/>
          </a:xfrm>
          <a:prstGeom prst="line">
            <a:avLst/>
          </a:prstGeom>
          <a:ln w="50800">
            <a:solidFill>
              <a:srgbClr val="FF9300"/>
            </a:solidFill>
          </a:ln>
        </p:spPr>
        <p:txBody>
          <a:bodyPr lIns="0" tIns="0" rIns="0" bIns="0"/>
          <a:lstStyle/>
          <a:p>
            <a:pPr marL="0" marR="0" defTabSz="457200">
              <a:defRPr b="0" sz="1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34" name="Line"/>
          <p:cNvSpPr/>
          <p:nvPr/>
        </p:nvSpPr>
        <p:spPr>
          <a:xfrm flipV="1">
            <a:off x="8219033" y="6083310"/>
            <a:ext cx="836067" cy="2272"/>
          </a:xfrm>
          <a:prstGeom prst="line">
            <a:avLst/>
          </a:prstGeom>
          <a:ln w="38100">
            <a:solidFill>
              <a:srgbClr val="FFFC41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 marL="0" marR="0" defTabSz="457200">
              <a:defRPr b="0" sz="1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35" name="6-я чаша Сбор царей земли на брань в оный великий день Бога Вседержителя Открю16:12-16"/>
          <p:cNvSpPr txBox="1"/>
          <p:nvPr/>
        </p:nvSpPr>
        <p:spPr>
          <a:xfrm>
            <a:off x="5397500" y="6032500"/>
            <a:ext cx="2832100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marL="0" marR="131762" indent="0">
              <a:lnSpc>
                <a:spcPct val="70000"/>
              </a:lnSpc>
              <a:spcBef>
                <a:spcPts val="700"/>
              </a:spcBef>
              <a:buClr>
                <a:srgbClr val="FFD479"/>
              </a:buClr>
              <a:buFont typeface="Wingdings"/>
              <a:defRPr sz="2500"/>
            </a:pPr>
            <a:r>
              <a:rPr sz="1600"/>
              <a:t>6-я чаша Сбор царей земли на брань в оный великий день Бога Вседержителя Открю16:12-16</a:t>
            </a:r>
          </a:p>
        </p:txBody>
      </p:sp>
      <p:sp>
        <p:nvSpPr>
          <p:cNvPr id="1036" name="Shape"/>
          <p:cNvSpPr/>
          <p:nvPr/>
        </p:nvSpPr>
        <p:spPr>
          <a:xfrm rot="1330206">
            <a:off x="7032112" y="4395641"/>
            <a:ext cx="254001" cy="1765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5400"/>
                </a:moveTo>
                <a:lnTo>
                  <a:pt x="5400" y="5400"/>
                </a:lnTo>
                <a:lnTo>
                  <a:pt x="5400" y="21600"/>
                </a:lnTo>
                <a:lnTo>
                  <a:pt x="16200" y="21600"/>
                </a:lnTo>
                <a:lnTo>
                  <a:pt x="16200" y="5400"/>
                </a:lnTo>
                <a:lnTo>
                  <a:pt x="21600" y="5400"/>
                </a:lnTo>
                <a:lnTo>
                  <a:pt x="10800" y="0"/>
                </a:lnTo>
                <a:close/>
              </a:path>
            </a:pathLst>
          </a:custGeom>
          <a:solidFill>
            <a:srgbClr val="FFFC41"/>
          </a:solidFill>
          <a:ln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037" name="Line"/>
          <p:cNvSpPr/>
          <p:nvPr/>
        </p:nvSpPr>
        <p:spPr>
          <a:xfrm rot="16200000">
            <a:off x="5540250" y="1048544"/>
            <a:ext cx="381001" cy="4786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 w="38100">
            <a:solidFill>
              <a:srgbClr val="FFFC41"/>
            </a:solidFill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038" name="1260 дней"/>
          <p:cNvSpPr txBox="1"/>
          <p:nvPr/>
        </p:nvSpPr>
        <p:spPr>
          <a:xfrm>
            <a:off x="4986667" y="3446478"/>
            <a:ext cx="1488168" cy="676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just">
            <a:spAutoFit/>
          </a:bodyPr>
          <a:lstStyle>
            <a:lvl1pPr algn="ctr">
              <a:defRPr sz="2300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1260 дней</a:t>
            </a:r>
          </a:p>
        </p:txBody>
      </p:sp>
      <p:sp>
        <p:nvSpPr>
          <p:cNvPr id="1039" name="Брак Агнца"/>
          <p:cNvSpPr txBox="1"/>
          <p:nvPr/>
        </p:nvSpPr>
        <p:spPr>
          <a:xfrm>
            <a:off x="7028805" y="298485"/>
            <a:ext cx="2052029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just">
            <a:spAutoFit/>
          </a:bodyPr>
          <a:lstStyle>
            <a:lvl1pPr algn="ctr">
              <a:defRPr b="0" sz="2382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Брак Агнца</a:t>
            </a:r>
          </a:p>
        </p:txBody>
      </p:sp>
      <p:sp>
        <p:nvSpPr>
          <p:cNvPr id="1040" name="...жена вышла из…"/>
          <p:cNvSpPr txBox="1"/>
          <p:nvPr/>
        </p:nvSpPr>
        <p:spPr>
          <a:xfrm>
            <a:off x="6605660" y="2263776"/>
            <a:ext cx="2518131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just">
            <a:spAutoFit/>
          </a:bodyPr>
          <a:lstStyle/>
          <a:p>
            <a:pPr algn="ctr">
              <a:defRPr sz="2185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r>
              <a:t>...жена вышла из </a:t>
            </a:r>
          </a:p>
          <a:p>
            <a:pPr algn="ctr">
              <a:defRPr sz="2185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r>
              <a:t>укрытия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7" dur="2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16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1" dur="20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20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20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Class="entr" nodeType="afterEffect" presetSubtype="16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24" dur="20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Class="entr" nodeType="afterEffect" presetSubtype="16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28" dur="20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Class="entr" nodeType="afterEffect" presetSubtype="16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32" dur="20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5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Class="entr" nodeType="afterEffect" presetSubtype="16" presetID="4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41" dur="20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Class="entr" nodeType="afterEffect" presetSubtype="16" presetID="4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45" dur="20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Class="entr" nodeType="afterEffect" presetSubtype="32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16" presetID="4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55" dur="20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Class="entr" nodeType="afterEffect" presetSubtype="16" presetID="4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59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Class="entr" nodeType="afterEffect" presetSubtype="16" presetID="4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63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Class="entr" nodeType="afterEffect" presetSubtype="32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Class="exit" nodeType="after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1" dur="500" fill="hold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Class="entr" nodeType="clickEffect" presetSubtype="16" presetID="4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81" dur="20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Class="entr" nodeType="afterEffect" presetSubtype="16" presetID="4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85" dur="20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Class="entr" nodeType="afterEffect" presetSubtype="16" presetID="4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89" dur="20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Class="entr" nodeType="afterEffect" presetSubtype="0" presetID="1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Class="entr" nodeType="afterEffect" presetSubtype="0" presetID="1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Class="entr" nodeType="afterEffect" presetID="10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9" dur="5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500"/>
                            </p:stCondLst>
                            <p:childTnLst>
                              <p:par>
                                <p:cTn id="101" presetClass="entr" nodeType="afterEffect" presetID="10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3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Class="entr" nodeType="clickEffect" presetID="10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Class="exit" nodeType="afterEffect" presetID="10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1" dur="500" fill="hold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Class="entr" nodeType="afterEffect" presetID="10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Class="entr" nodeType="afterEffect" presetID="10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Class="entr" nodeType="afterEffect" presetSubtype="0" presetID="1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Class="entr" nodeType="clickEffect" presetID="10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fill="hold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8" dur="5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Class="entr" nodeType="afterEffect" presetSubtype="16" presetID="4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1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32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Class="entr" nodeType="clickEffect" presetID="10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fill="hold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7" dur="5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Class="entr" nodeType="afterEffect" presetID="10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1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Class="exit" nodeType="afterEffect" presetID="10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44" dur="500" fill="hold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Class="entr" nodeType="clickEffect" presetID="10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Class="exit" nodeType="afterEffect" presetID="10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53" dur="500" fill="hold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Class="entr" nodeType="afterEffect" presetID="10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7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00"/>
                            </p:stCondLst>
                            <p:childTnLst>
                              <p:par>
                                <p:cTn id="160" presetClass="entr" nodeType="afterEffect" presetID="10" grpId="3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1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Class="exit" nodeType="afterEffect" presetID="10" grpId="3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65" dur="500" fill="hold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Class="entr" nodeType="clickEffect" presetID="10" grpId="4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Class="entr" nodeType="clickEffect" presetID="10" grpId="4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5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Class="entr" nodeType="afterEffect" presetSubtype="0" presetID="1" grpId="4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9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Class="exit" nodeType="clickEffect" presetID="10" grpId="4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83" dur="500" fill="hold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Class="exit" nodeType="afterEffect" presetID="10" grpId="4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87" dur="500" fill="hold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Class="entr" nodeType="clickEffect" presetID="10" grpId="4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2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3" dur="1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Class="entr" nodeType="afterEffect" presetID="10" grpId="4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6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7" dur="10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9" presetClass="exit" nodeType="afterEffect" presetID="10" grpId="4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00" dur="1000" fill="hold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Class="entr" nodeType="clickEffect" presetID="10" grpId="4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5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6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0" grpId="38"/>
      <p:bldP build="whole" bldLvl="1" animBg="1" rev="0" advAuto="0" spid="1009" grpId="17"/>
      <p:bldP build="whole" bldLvl="1" animBg="1" rev="0" advAuto="0" spid="1020" grpId="45"/>
      <p:bldP build="whole" bldLvl="1" animBg="1" rev="0" advAuto="0" spid="1001" grpId="33"/>
      <p:bldP build="whole" bldLvl="1" animBg="1" rev="0" advAuto="0" spid="1031" grpId="40"/>
      <p:bldP build="whole" bldLvl="1" animBg="1" rev="0" advAuto="0" spid="1013" grpId="5"/>
      <p:bldP build="whole" bldLvl="1" animBg="1" rev="0" advAuto="0" spid="1009" grpId="26"/>
      <p:bldP build="whole" bldLvl="1" animBg="1" rev="0" advAuto="0" spid="1001" grpId="36"/>
      <p:bldP build="whole" bldLvl="1" animBg="1" rev="0" advAuto="0" spid="1027" grpId="27"/>
      <p:bldP build="whole" bldLvl="1" animBg="1" rev="0" advAuto="0" spid="1026" grpId="37"/>
      <p:bldP build="whole" bldLvl="1" animBg="1" rev="0" advAuto="0" spid="1031" grpId="44"/>
      <p:bldP build="whole" bldLvl="1" animBg="1" rev="0" advAuto="0" spid="1014" grpId="2"/>
      <p:bldP build="whole" bldLvl="1" animBg="1" rev="0" advAuto="0" spid="1003" grpId="16"/>
      <p:bldP build="whole" bldLvl="1" animBg="1" rev="0" advAuto="0" spid="1006" grpId="6"/>
      <p:bldP build="whole" bldLvl="1" animBg="1" rev="0" advAuto="0" spid="1033" grpId="29"/>
      <p:bldP build="whole" bldLvl="1" animBg="1" rev="0" advAuto="0" spid="1015" grpId="20"/>
      <p:bldP build="whole" bldLvl="1" animBg="1" rev="0" advAuto="0" spid="1032" grpId="41"/>
      <p:bldP build="whole" bldLvl="1" animBg="1" rev="0" advAuto="0" spid="1021" grpId="46"/>
      <p:bldP build="whole" bldLvl="1" animBg="1" rev="0" advAuto="0" spid="1012" grpId="4"/>
      <p:bldP build="whole" bldLvl="1" animBg="1" rev="0" advAuto="0" spid="1023" grpId="23"/>
      <p:bldP build="whole" bldLvl="1" animBg="1" rev="0" advAuto="0" spid="1035" grpId="22"/>
      <p:bldP build="whole" bldLvl="1" animBg="1" rev="0" advAuto="0" spid="1040" grpId="31"/>
      <p:bldP build="whole" bldLvl="1" animBg="1" rev="0" advAuto="0" spid="1028" grpId="28"/>
      <p:bldP build="whole" bldLvl="1" animBg="1" rev="0" advAuto="0" spid="1036" grpId="21"/>
      <p:bldP build="whole" bldLvl="1" animBg="1" rev="0" advAuto="0" spid="1016" grpId="18"/>
      <p:bldP build="whole" bldLvl="1" animBg="1" rev="0" advAuto="0" spid="1037" grpId="14"/>
      <p:bldP build="whole" bldLvl="1" animBg="1" rev="0" advAuto="0" spid="1034" grpId="42"/>
      <p:bldP build="whole" bldLvl="1" animBg="1" rev="0" advAuto="0" spid="1039" grpId="48"/>
      <p:bldP build="whole" bldLvl="1" animBg="1" rev="0" advAuto="0" spid="1018" grpId="30"/>
      <p:bldP build="whole" bldLvl="1" animBg="1" rev="0" advAuto="0" spid="1000" grpId="15"/>
      <p:bldP build="whole" bldLvl="1" animBg="1" rev="0" advAuto="0" spid="1007" grpId="7"/>
      <p:bldP build="whole" bldLvl="1" animBg="1" rev="0" advAuto="0" spid="1024" grpId="24"/>
      <p:bldP build="whole" bldLvl="1" animBg="1" rev="0" advAuto="0" spid="1010" grpId="9"/>
      <p:bldP build="whole" bldLvl="1" animBg="1" rev="0" advAuto="0" spid="1005" grpId="3"/>
      <p:bldP build="whole" bldLvl="1" animBg="1" rev="0" advAuto="0" spid="1004" grpId="12"/>
      <p:bldP build="whole" bldLvl="1" animBg="1" rev="0" advAuto="0" spid="1019" grpId="32"/>
      <p:bldP build="whole" bldLvl="1" animBg="1" rev="0" advAuto="0" spid="1029" grpId="35"/>
      <p:bldP build="whole" bldLvl="1" animBg="1" rev="0" advAuto="0" spid="1018" grpId="43"/>
      <p:bldP build="whole" bldLvl="1" animBg="1" rev="0" advAuto="0" spid="1038" grpId="13"/>
      <p:bldP build="whole" bldLvl="1" animBg="1" rev="0" advAuto="0" spid="1022" grpId="8"/>
      <p:bldP build="whole" bldLvl="1" animBg="1" rev="0" advAuto="0" spid="1025" grpId="25"/>
      <p:bldP build="whole" bldLvl="1" animBg="1" rev="0" advAuto="0" spid="1002" grpId="1"/>
      <p:bldP build="whole" bldLvl="1" animBg="1" rev="0" advAuto="0" spid="1011" grpId="10"/>
      <p:bldP build="whole" bldLvl="1" animBg="1" rev="0" advAuto="0" spid="1008" grpId="11"/>
      <p:bldP build="whole" bldLvl="1" animBg="1" rev="0" advAuto="0" spid="1019" grpId="39"/>
      <p:bldP build="whole" bldLvl="1" animBg="1" rev="0" advAuto="0" spid="1029" grpId="47"/>
      <p:bldP build="whole" bldLvl="1" animBg="1" rev="0" advAuto="0" spid="1017" grpId="19"/>
      <p:bldP build="whole" bldLvl="1" animBg="1" rev="0" advAuto="0" spid="1025" grpId="34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1000-летнее Царство"/>
          <p:cNvSpPr txBox="1"/>
          <p:nvPr>
            <p:ph type="title"/>
          </p:nvPr>
        </p:nvSpPr>
        <p:spPr>
          <a:xfrm>
            <a:off x="682625" y="-76200"/>
            <a:ext cx="8080375" cy="1143000"/>
          </a:xfrm>
          <a:prstGeom prst="rect">
            <a:avLst/>
          </a:prstGeom>
        </p:spPr>
        <p:txBody>
          <a:bodyPr/>
          <a:lstStyle>
            <a:lvl1pPr algn="ctr">
              <a:defRPr b="1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1000-летнее Царство</a:t>
            </a:r>
          </a:p>
        </p:txBody>
      </p:sp>
      <p:sp>
        <p:nvSpPr>
          <p:cNvPr id="1043" name="ГОРА ДОМА ГОСПОДНЯ БУДЕТ ПОСТАВЛЕНА ВО ГЛАВУ ГОР…"/>
          <p:cNvSpPr txBox="1"/>
          <p:nvPr>
            <p:ph type="body" idx="1"/>
          </p:nvPr>
        </p:nvSpPr>
        <p:spPr>
          <a:xfrm>
            <a:off x="0" y="1066800"/>
            <a:ext cx="9144000" cy="5791200"/>
          </a:xfrm>
          <a:prstGeom prst="rect">
            <a:avLst/>
          </a:prstGeom>
        </p:spPr>
        <p:txBody>
          <a:bodyPr/>
          <a:lstStyle/>
          <a:p>
            <a:pPr indent="-342900" algn="ctr">
              <a:lnSpc>
                <a:spcPct val="70000"/>
              </a:lnSpc>
              <a:buSzTx/>
              <a:buFont typeface="Wingdings"/>
              <a:buNone/>
              <a:defRPr b="1" sz="28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ГОРА ДОМА ГОСПОДНЯ БУДЕТ ПОСТАВЛЕНА ВО ГЛАВУ ГОР</a:t>
            </a:r>
          </a:p>
          <a:p>
            <a:pPr marL="431799" indent="-300037">
              <a:lnSpc>
                <a:spcPct val="70000"/>
              </a:lnSpc>
            </a:pPr>
            <a:r>
              <a:rPr b="1" sz="2800"/>
              <a:t>“И будет в последние дни, гора дома Господня будет поставлена во главу гор, и возвысится над холмами, и потекут к ней все народы”.  </a:t>
            </a:r>
            <a:r>
              <a:rPr b="1" i="1" sz="2800"/>
              <a:t>Ис. 2 : 2.</a:t>
            </a:r>
            <a:endParaRPr b="1" i="1" sz="2800"/>
          </a:p>
          <a:p>
            <a:pPr marL="431799" indent="-300037">
              <a:lnSpc>
                <a:spcPct val="70000"/>
              </a:lnSpc>
            </a:pPr>
            <a:r>
              <a:rPr b="1" sz="2800"/>
              <a:t>“И сотворит Господь над всяким местом горы Сиона и над собраниями ее облако и дым во время дня и блистание пылающего огня во время ночи; ибо над всем чтимым будет покров. И будет шатер для осенения днем от зноя и для убежища и защиты от непогод и дождя”.  </a:t>
            </a:r>
            <a:r>
              <a:rPr b="1" i="1" sz="2800"/>
              <a:t>Ис. 4 : 5-6.</a:t>
            </a:r>
            <a:endParaRPr b="1" i="1" sz="2800"/>
          </a:p>
          <a:p>
            <a:pPr marL="431799" indent="-300037">
              <a:lnSpc>
                <a:spcPct val="70000"/>
              </a:lnSpc>
            </a:pPr>
            <a:r>
              <a:rPr b="1" sz="2800"/>
              <a:t>“Восстань, светись, Иерусалим, ибо пришел свет твой, и слава Господня взошла над тобою ... И придут народы к свету твоему, и цари - к восходящему над тобою сиянию ... Тогда увидишь и возрадуешься, и затрепещет и расширится сердце твое... сыновья иноземцев будут строить стены твои, и цари их - служить тебе...”.  </a:t>
            </a:r>
            <a:r>
              <a:rPr b="1" i="1" sz="2800"/>
              <a:t>Ис. 60 : 1-11.</a:t>
            </a:r>
          </a:p>
        </p:txBody>
      </p:sp>
      <p:pic>
        <p:nvPicPr>
          <p:cNvPr id="1044" name="christ0151.jpg" descr="christ0151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762000"/>
            <a:ext cx="8128000" cy="60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7" dur="900"/>
                                        <p:tgtEl>
                                          <p:spTgt spid="10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Class="entr" nodeType="withEffect" presetSubtype="16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20" dur="900"/>
                                        <p:tgtEl>
                                          <p:spTgt spid="1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"/>
                            </p:stCondLst>
                            <p:childTnLst>
                              <p:par>
                                <p:cTn id="22" presetClass="exit" nodeType="afterEffect" presetSubtype="16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ox(in)" transition="out">
                                      <p:cBhvr>
                                        <p:cTn id="23" dur="2000" fill="hold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29" dur="900"/>
                                        <p:tgtEl>
                                          <p:spTgt spid="1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16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34" dur="900"/>
                                        <p:tgtEl>
                                          <p:spTgt spid="1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6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39" dur="900"/>
                                        <p:tgtEl>
                                          <p:spTgt spid="1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42" grpId="1"/>
      <p:bldP build="p" bldLvl="1" animBg="1" rev="0" advAuto="0" spid="1043" grpId="3"/>
      <p:bldP build="whole" bldLvl="1" animBg="1" rev="0" advAuto="0" spid="1044" grpId="2"/>
      <p:bldP build="whole" bldLvl="1" animBg="1" rev="0" advAuto="0" spid="1044" grpId="4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C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03/07/13"/>
          <p:cNvSpPr txBox="1"/>
          <p:nvPr/>
        </p:nvSpPr>
        <p:spPr>
          <a:xfrm>
            <a:off x="8345115" y="6483951"/>
            <a:ext cx="787773" cy="297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1275" marR="41275" algn="r">
              <a:buClr>
                <a:srgbClr val="FFFFFF"/>
              </a:buClr>
              <a:buFont typeface="Times New Roman"/>
              <a:defRPr b="0" sz="1400"/>
            </a:lvl1pPr>
          </a:lstStyle>
          <a:p>
            <a:pPr/>
            <a:r>
              <a:t>03/07/13</a:t>
            </a:r>
          </a:p>
        </p:txBody>
      </p:sp>
      <p:sp>
        <p:nvSpPr>
          <p:cNvPr id="1047" name="154"/>
          <p:cNvSpPr txBox="1"/>
          <p:nvPr/>
        </p:nvSpPr>
        <p:spPr>
          <a:xfrm>
            <a:off x="8258385" y="6326187"/>
            <a:ext cx="858628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marL="549275" marR="92075" algn="r">
              <a:buClr>
                <a:srgbClr val="FFFFFF"/>
              </a:buClr>
              <a:buFont typeface="Arial"/>
              <a:defRPr b="0"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154</a:t>
            </a:r>
          </a:p>
        </p:txBody>
      </p:sp>
      <p:sp>
        <p:nvSpPr>
          <p:cNvPr id="104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104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50" name="Алфа и Омега.jpg" descr="Алфа и Омега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48" grpId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Всеобщий мир…"/>
          <p:cNvSpPr txBox="1"/>
          <p:nvPr/>
        </p:nvSpPr>
        <p:spPr>
          <a:xfrm>
            <a:off x="19049" y="2165350"/>
            <a:ext cx="9105901" cy="326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algn="ctr" defTabSz="457200">
              <a:lnSpc>
                <a:spcPct val="80000"/>
              </a:lnSpc>
              <a:defRPr sz="3600">
                <a:uFill>
                  <a:solidFill>
                    <a:srgbClr val="042EEE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Всеобщий мир</a:t>
            </a:r>
          </a:p>
          <a:p>
            <a:pPr marL="0" marR="0" algn="ctr" defTabSz="457200">
              <a:lnSpc>
                <a:spcPct val="80000"/>
              </a:lnSpc>
              <a:defRPr sz="3100">
                <a:uFill>
                  <a:solidFill>
                    <a:srgbClr val="042EEE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 b="0"/>
          </a:p>
          <a:p>
            <a:pPr marL="0" marR="0" algn="just" defTabSz="457200">
              <a:lnSpc>
                <a:spcPct val="80000"/>
              </a:lnSpc>
              <a:defRPr sz="3100">
                <a:uFill>
                  <a:solidFill>
                    <a:srgbClr val="042EEE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Михея 4:3</a:t>
            </a:r>
            <a:r>
              <a:rPr b="0"/>
              <a:t> </a:t>
            </a:r>
            <a:r>
              <a:t>"И будет Он судить многие народы и обличит многие племена в отдаленных странах; и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перекуют они мечи свои на орала и копья свои - на серпы; не поднимет народ на народ меча, и не будет более учиться воевать</a:t>
            </a:r>
            <a:r>
              <a:t>."</a:t>
            </a:r>
          </a:p>
        </p:txBody>
      </p:sp>
      <p:sp>
        <p:nvSpPr>
          <p:cNvPr id="1053" name="1000-летнее Царство"/>
          <p:cNvSpPr txBox="1"/>
          <p:nvPr>
            <p:ph type="title"/>
          </p:nvPr>
        </p:nvSpPr>
        <p:spPr>
          <a:xfrm>
            <a:off x="644525" y="254000"/>
            <a:ext cx="8080375" cy="1143000"/>
          </a:xfrm>
          <a:prstGeom prst="rect">
            <a:avLst/>
          </a:prstGeom>
        </p:spPr>
        <p:txBody>
          <a:bodyPr/>
          <a:lstStyle>
            <a:lvl1pPr algn="ctr">
              <a:defRPr b="1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1000-летнее Царство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3" grpId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Не будет зла и вреда…"/>
          <p:cNvSpPr txBox="1"/>
          <p:nvPr/>
        </p:nvSpPr>
        <p:spPr>
          <a:xfrm>
            <a:off x="120649" y="1353099"/>
            <a:ext cx="8969674" cy="4888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defTabSz="457200">
              <a:lnSpc>
                <a:spcPct val="70000"/>
              </a:lnSpc>
              <a:defRPr sz="3000">
                <a:uFill>
                  <a:solidFill>
                    <a:srgbClr val="042EEE"/>
                  </a:solidFill>
                </a:uFill>
              </a:defRPr>
            </a:pPr>
            <a:r>
              <a:t>Не будет зла и вреда</a:t>
            </a:r>
            <a:endParaRPr b="0"/>
          </a:p>
          <a:p>
            <a:pPr marL="0" marR="0" defTabSz="457200">
              <a:lnSpc>
                <a:spcPct val="70000"/>
              </a:lnSpc>
              <a:spcBef>
                <a:spcPts val="2700"/>
              </a:spcBef>
              <a:defRPr sz="3000">
                <a:uFill>
                  <a:solidFill>
                    <a:srgbClr val="042EEE"/>
                  </a:solidFill>
                </a:uFill>
              </a:defRPr>
            </a:pPr>
            <a:r>
              <a:rPr b="0"/>
              <a:t>Исаии 11:6-9 </a:t>
            </a:r>
            <a:r>
              <a:t>Тогда волк будет жить вместе с ягненком, и барс будет лежать вместе с козленком; и теленок, и молодой лев, и вол будут вместе, и малое дитя будет водить их. И корова будет пастись с медведицею, и детеныши их будут лежать вместе, и лев, как вол, будет есть солому. И младенец будет играть над норою аспида, и дитя протянет руку свою на гнездо змеи.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Не будут делать зла и вреда</a:t>
            </a:r>
            <a:r>
              <a:t> на всей святой горе Моей, ибо земля будет наполнена ведением Господа, как воды наполняют море</a:t>
            </a:r>
          </a:p>
        </p:txBody>
      </p:sp>
      <p:sp>
        <p:nvSpPr>
          <p:cNvPr id="1056" name="1000-летнее Царство"/>
          <p:cNvSpPr txBox="1"/>
          <p:nvPr>
            <p:ph type="title"/>
          </p:nvPr>
        </p:nvSpPr>
        <p:spPr>
          <a:xfrm>
            <a:off x="682625" y="-76200"/>
            <a:ext cx="8080375" cy="1143000"/>
          </a:xfrm>
          <a:prstGeom prst="rect">
            <a:avLst/>
          </a:prstGeom>
        </p:spPr>
        <p:txBody>
          <a:bodyPr/>
          <a:lstStyle>
            <a:lvl1pPr algn="ctr">
              <a:defRPr b="1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1000-летнее Царство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6" grpId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Отсутствие болезней…"/>
          <p:cNvSpPr txBox="1"/>
          <p:nvPr/>
        </p:nvSpPr>
        <p:spPr>
          <a:xfrm>
            <a:off x="155574" y="808990"/>
            <a:ext cx="8804276" cy="5976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defTabSz="457200">
              <a:lnSpc>
                <a:spcPct val="70000"/>
              </a:lnSpc>
              <a:spcBef>
                <a:spcPts val="2100"/>
              </a:spcBef>
              <a:defRPr sz="3000">
                <a:uFill>
                  <a:solidFill>
                    <a:srgbClr val="042EEE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Отсутствие болезней</a:t>
            </a:r>
            <a:endParaRPr b="0"/>
          </a:p>
          <a:p>
            <a:pPr marL="0" marR="0" defTabSz="457200">
              <a:lnSpc>
                <a:spcPct val="70000"/>
              </a:lnSpc>
              <a:spcBef>
                <a:spcPts val="2100"/>
              </a:spcBef>
              <a:defRPr sz="3000">
                <a:uFill>
                  <a:solidFill>
                    <a:srgbClr val="042EEE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Исаии 29:18-19</a:t>
            </a:r>
            <a:r>
              <a:rPr b="0"/>
              <a:t> </a:t>
            </a:r>
            <a:r>
              <a:t>"И в тот день глухие услышат слова книги, и прозрят из тьмы и мрака глаза слепых. И страждущие более и более будут радоваться о Господе, и бедные люди будут торжествовать о Святом Израиля."</a:t>
            </a:r>
            <a:endParaRPr b="0"/>
          </a:p>
          <a:p>
            <a:pPr marL="0" marR="0" defTabSz="457200">
              <a:lnSpc>
                <a:spcPct val="70000"/>
              </a:lnSpc>
              <a:spcBef>
                <a:spcPts val="2100"/>
              </a:spcBef>
              <a:defRPr sz="3000">
                <a:uFill>
                  <a:solidFill>
                    <a:srgbClr val="042EEE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Исаии 35:5-6</a:t>
            </a:r>
            <a:r>
              <a:rPr b="0"/>
              <a:t> </a:t>
            </a:r>
            <a:r>
              <a:t>"Тогда откроются глаза слепых, и уши глухих отверзнутся. Тогда хромой вскочит, как олень, и язык немого будет петь; ибо пробьются воды в пустыне и в степи потоки."</a:t>
            </a:r>
          </a:p>
          <a:p>
            <a:pPr marL="0" marR="0" defTabSz="457200">
              <a:lnSpc>
                <a:spcPct val="70000"/>
              </a:lnSpc>
              <a:spcBef>
                <a:spcPts val="2100"/>
              </a:spcBef>
              <a:defRPr sz="3000">
                <a:solidFill>
                  <a:schemeClr val="accent3">
                    <a:satOff val="18648"/>
                    <a:lumOff val="5971"/>
                  </a:schemeClr>
                </a:solidFill>
                <a:uFill>
                  <a:solidFill>
                    <a:srgbClr val="042EEE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Как часть проклятья, грех, смерть и болезни вошли в мир для Адама и его потомков (Бытие 3:19). Во время Тысячелетнего Царства проклятье будет снято (Римлянам 8:19-22) и болезни будут редкостью.</a:t>
            </a:r>
          </a:p>
        </p:txBody>
      </p:sp>
      <p:sp>
        <p:nvSpPr>
          <p:cNvPr id="1059" name="1000-летнее Царство"/>
          <p:cNvSpPr txBox="1"/>
          <p:nvPr>
            <p:ph type="title"/>
          </p:nvPr>
        </p:nvSpPr>
        <p:spPr>
          <a:xfrm>
            <a:off x="682625" y="-76200"/>
            <a:ext cx="8080375" cy="1143000"/>
          </a:xfrm>
          <a:prstGeom prst="rect">
            <a:avLst/>
          </a:prstGeom>
        </p:spPr>
        <p:txBody>
          <a:bodyPr/>
          <a:lstStyle>
            <a:lvl1pPr algn="ctr">
              <a:defRPr b="1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1000-летнее Царство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9" grpId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Долголетие…"/>
          <p:cNvSpPr txBox="1"/>
          <p:nvPr/>
        </p:nvSpPr>
        <p:spPr>
          <a:xfrm>
            <a:off x="19049" y="948689"/>
            <a:ext cx="9105901" cy="5697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algn="ctr" defTabSz="457200">
              <a:lnSpc>
                <a:spcPct val="80000"/>
              </a:lnSpc>
              <a:spcBef>
                <a:spcPts val="2600"/>
              </a:spcBef>
              <a:defRPr sz="3000">
                <a:uFill>
                  <a:solidFill>
                    <a:srgbClr val="042EEE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Долголетие</a:t>
            </a:r>
          </a:p>
          <a:p>
            <a:pPr marL="0" marR="0" algn="just" defTabSz="457200">
              <a:lnSpc>
                <a:spcPct val="80000"/>
              </a:lnSpc>
              <a:spcBef>
                <a:spcPts val="2600"/>
              </a:spcBef>
              <a:defRPr sz="3000">
                <a:uFill>
                  <a:solidFill>
                    <a:srgbClr val="042EEE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Исаии 25:8</a:t>
            </a:r>
            <a:r>
              <a:rPr b="0"/>
              <a:t> </a:t>
            </a:r>
            <a:r>
              <a:t>"Поглощена будет смерть навеки, и отрет Господь Бог слезы со всех лиц, и снимет поношение с народа Своего по всей земле; ибо так говорит Господь."</a:t>
            </a:r>
          </a:p>
          <a:p>
            <a:pPr marL="0" marR="0" algn="just" defTabSz="457200">
              <a:lnSpc>
                <a:spcPct val="80000"/>
              </a:lnSpc>
              <a:spcBef>
                <a:spcPts val="2600"/>
              </a:spcBef>
              <a:defRPr sz="3000">
                <a:solidFill>
                  <a:schemeClr val="accent3">
                    <a:satOff val="18648"/>
                    <a:lumOff val="5971"/>
                  </a:schemeClr>
                </a:solidFill>
                <a:uFill>
                  <a:solidFill>
                    <a:srgbClr val="042EEE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Исаии 65:20</a:t>
            </a:r>
            <a:r>
              <a:rPr b="0"/>
              <a:t> </a:t>
            </a:r>
            <a:r>
              <a:t>"Там не будет более малолетнего и старца, который не достигал бы полноты дней своих; ибо столетний будет умирать юношею, </a:t>
            </a:r>
            <a:r>
              <a:rPr>
                <a:solidFill>
                  <a:srgbClr val="FFFFFF"/>
                </a:solidFill>
              </a:rPr>
              <a:t>но столетний грешник будет проклинаем</a:t>
            </a:r>
            <a:r>
              <a:t>."</a:t>
            </a:r>
          </a:p>
          <a:p>
            <a:pPr marL="0" marR="0" algn="just" defTabSz="457200">
              <a:lnSpc>
                <a:spcPct val="80000"/>
              </a:lnSpc>
              <a:spcBef>
                <a:spcPts val="2600"/>
              </a:spcBef>
              <a:defRPr sz="3000">
                <a:uFill>
                  <a:solidFill>
                    <a:srgbClr val="042EEE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Из-за того, что болезни нет люди будут жить долго, как жили до потопа. Те, кто выберет грех, будет осужден.</a:t>
            </a:r>
          </a:p>
        </p:txBody>
      </p:sp>
      <p:sp>
        <p:nvSpPr>
          <p:cNvPr id="1062" name="1000-летнее Царство"/>
          <p:cNvSpPr txBox="1"/>
          <p:nvPr>
            <p:ph type="title"/>
          </p:nvPr>
        </p:nvSpPr>
        <p:spPr>
          <a:xfrm>
            <a:off x="682625" y="-76200"/>
            <a:ext cx="8080375" cy="1143000"/>
          </a:xfrm>
          <a:prstGeom prst="rect">
            <a:avLst/>
          </a:prstGeom>
        </p:spPr>
        <p:txBody>
          <a:bodyPr/>
          <a:lstStyle>
            <a:lvl1pPr algn="ctr">
              <a:defRPr b="1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1000-летнее Царство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62" grpId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Процветание…"/>
          <p:cNvSpPr txBox="1"/>
          <p:nvPr/>
        </p:nvSpPr>
        <p:spPr>
          <a:xfrm>
            <a:off x="19049" y="805180"/>
            <a:ext cx="9105901" cy="5984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algn="ctr" defTabSz="457200">
              <a:lnSpc>
                <a:spcPct val="70000"/>
              </a:lnSpc>
              <a:spcBef>
                <a:spcPts val="2400"/>
              </a:spcBef>
              <a:defRPr sz="2800">
                <a:uFill>
                  <a:solidFill>
                    <a:srgbClr val="042EEE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Процветание</a:t>
            </a:r>
          </a:p>
          <a:p>
            <a:pPr marL="0" marR="0" algn="just" defTabSz="457200">
              <a:lnSpc>
                <a:spcPct val="70000"/>
              </a:lnSpc>
              <a:spcBef>
                <a:spcPts val="2400"/>
              </a:spcBef>
              <a:defRPr sz="2800">
                <a:uFill>
                  <a:solidFill>
                    <a:srgbClr val="042EEE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Амоса 9:13 "Вот, наступят дни, говорит Господь, когда пахарь застанет еще жнеца, а топчущий виноград - сеятеля; и горы источать будут виноградный сок, и все холмы потекут."</a:t>
            </a:r>
          </a:p>
          <a:p>
            <a:pPr marL="0" marR="0" algn="just" defTabSz="457200">
              <a:lnSpc>
                <a:spcPct val="70000"/>
              </a:lnSpc>
              <a:spcBef>
                <a:spcPts val="2400"/>
              </a:spcBef>
              <a:defRPr sz="2800">
                <a:uFill>
                  <a:solidFill>
                    <a:srgbClr val="042EEE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Исаии 25:6-7</a:t>
            </a:r>
            <a:endParaRPr b="0"/>
          </a:p>
          <a:p>
            <a:pPr marL="0" marR="0" algn="just" defTabSz="457200">
              <a:lnSpc>
                <a:spcPct val="70000"/>
              </a:lnSpc>
              <a:spcBef>
                <a:spcPts val="2400"/>
              </a:spcBef>
              <a:defRPr b="0" sz="2800">
                <a:uFill>
                  <a:solidFill>
                    <a:srgbClr val="042EEE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"И сделает Господь Саваоф на горе сей для всех народов трапезу из тучных яств, трапезу из чистых вин, из тука костей и самых чистых вин; и уничтожит на горе сей покрывало, покрывающее все народы, покрывало, лежащее на всех племенах."</a:t>
            </a:r>
          </a:p>
          <a:p>
            <a:pPr marL="0" marR="0" algn="just" defTabSz="457200">
              <a:lnSpc>
                <a:spcPct val="70000"/>
              </a:lnSpc>
              <a:spcBef>
                <a:spcPts val="2400"/>
              </a:spcBef>
              <a:defRPr sz="2800">
                <a:solidFill>
                  <a:schemeClr val="accent3">
                    <a:satOff val="18648"/>
                    <a:lumOff val="5971"/>
                  </a:schemeClr>
                </a:solidFill>
                <a:uFill>
                  <a:solidFill>
                    <a:srgbClr val="042EEE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В результате мира, справедливости, долгожительства, отсутствия болезней Тысячелетнее Царство будет временем процветания. Бедность будет устранена, и будет всего достаточно.</a:t>
            </a:r>
          </a:p>
        </p:txBody>
      </p:sp>
      <p:sp>
        <p:nvSpPr>
          <p:cNvPr id="1065" name="1000-летнее Царство"/>
          <p:cNvSpPr txBox="1"/>
          <p:nvPr>
            <p:ph type="title"/>
          </p:nvPr>
        </p:nvSpPr>
        <p:spPr>
          <a:xfrm>
            <a:off x="682625" y="-76200"/>
            <a:ext cx="8080375" cy="1143000"/>
          </a:xfrm>
          <a:prstGeom prst="rect">
            <a:avLst/>
          </a:prstGeom>
        </p:spPr>
        <p:txBody>
          <a:bodyPr/>
          <a:lstStyle>
            <a:lvl1pPr algn="ctr">
              <a:defRPr b="1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1000-летнее Царство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65" grpId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1000-летнее Царство"/>
          <p:cNvSpPr txBox="1"/>
          <p:nvPr>
            <p:ph type="title"/>
          </p:nvPr>
        </p:nvSpPr>
        <p:spPr>
          <a:xfrm>
            <a:off x="682625" y="6007"/>
            <a:ext cx="8080375" cy="1101098"/>
          </a:xfrm>
          <a:prstGeom prst="rect">
            <a:avLst/>
          </a:prstGeom>
        </p:spPr>
        <p:txBody>
          <a:bodyPr/>
          <a:lstStyle>
            <a:lvl1pPr algn="ctr">
              <a:defRPr b="1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1000-летнее Царство</a:t>
            </a:r>
          </a:p>
        </p:txBody>
      </p:sp>
      <p:sp>
        <p:nvSpPr>
          <p:cNvPr id="1068" name="Последнее восстание сатаны…"/>
          <p:cNvSpPr txBox="1"/>
          <p:nvPr>
            <p:ph type="body" idx="1"/>
          </p:nvPr>
        </p:nvSpPr>
        <p:spPr>
          <a:xfrm>
            <a:off x="374650" y="981473"/>
            <a:ext cx="8558069" cy="5876527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Последнее восстание сатаны</a:t>
            </a:r>
          </a:p>
          <a:p>
            <a:pPr lvl="1" marL="915533" indent="-326571">
              <a:lnSpc>
                <a:spcPct val="90000"/>
              </a:lnSpc>
              <a:spcBef>
                <a:spcPts val="700"/>
              </a:spcBef>
              <a:defRPr sz="3000"/>
            </a:pPr>
            <a:r>
              <a:t>Отк. 20:7 “Когда же окончится тысяча лет, сатана будет освобожден из темницы своей и выйдет обольщать народы, находящиеся на четырех углах земли, Гога и Нагога, и собирать их на брань; число их как песок морской”.</a:t>
            </a:r>
          </a:p>
          <a:p>
            <a:pPr lvl="1" marL="915533" indent="-326571">
              <a:lnSpc>
                <a:spcPct val="90000"/>
              </a:lnSpc>
              <a:spcBef>
                <a:spcPts val="700"/>
              </a:spcBef>
              <a:defRPr sz="3000"/>
            </a:pPr>
          </a:p>
          <a:p>
            <a:pPr lvl="1" marL="915533" indent="-326571">
              <a:lnSpc>
                <a:spcPct val="90000"/>
              </a:lnSpc>
              <a:spcBef>
                <a:spcPts val="700"/>
              </a:spcBef>
              <a:defRPr sz="3000"/>
            </a:pPr>
            <a:r>
              <a:t>После тысячелетнего правления Христа, сатана будет освобожден на короткий срок. Бог допустит его освобождение, возможно чтобы доказать праведность Своего суда.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273561"/>
            <a:satOff val="2937"/>
            <a:lumOff val="-2223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Судьба Церкви после восхищения"/>
          <p:cNvSpPr txBox="1"/>
          <p:nvPr>
            <p:ph type="title"/>
          </p:nvPr>
        </p:nvSpPr>
        <p:spPr>
          <a:xfrm>
            <a:off x="234872" y="381000"/>
            <a:ext cx="8831067" cy="1242270"/>
          </a:xfrm>
          <a:prstGeom prst="rect">
            <a:avLst/>
          </a:prstGeom>
        </p:spPr>
        <p:txBody>
          <a:bodyPr/>
          <a:lstStyle>
            <a:lvl1pPr algn="ctr">
              <a:defRPr sz="4100"/>
            </a:lvl1pPr>
          </a:lstStyle>
          <a:p>
            <a:pPr/>
            <a:r>
              <a:t>Судьба Церкви после восхищения</a:t>
            </a:r>
          </a:p>
        </p:txBody>
      </p:sp>
      <p:sp>
        <p:nvSpPr>
          <p:cNvPr id="606" name="Брачный пир Агнца…"/>
          <p:cNvSpPr txBox="1"/>
          <p:nvPr>
            <p:ph type="body" idx="1"/>
          </p:nvPr>
        </p:nvSpPr>
        <p:spPr>
          <a:xfrm>
            <a:off x="135541" y="1777809"/>
            <a:ext cx="8831067" cy="508019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Брачный пир Агнца</a:t>
            </a:r>
          </a:p>
          <a:p>
            <a:pPr lvl="1"/>
          </a:p>
          <a:p>
            <a:pPr lvl="1"/>
            <a:r>
              <a:rPr i="1"/>
              <a:t>Матф. 22:1-14 </a:t>
            </a:r>
            <a:endParaRPr i="1"/>
          </a:p>
          <a:p>
            <a:pPr lvl="2"/>
            <a:r>
              <a:t>Притча о царе, который устроил брачный пир для своего сына.</a:t>
            </a:r>
          </a:p>
          <a:p>
            <a:pPr lvl="1">
              <a:defRPr i="1"/>
            </a:pPr>
          </a:p>
          <a:p>
            <a:pPr lvl="1">
              <a:defRPr i="1"/>
            </a:pPr>
            <a:r>
              <a:t>2 Кор. 11:2 “Ибо я ревную о вас ревностью Божиею; потому что я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обручил</a:t>
            </a:r>
            <a:r>
              <a:t> вас единому мужу, чтобы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представить Христу чистою девою.</a:t>
            </a:r>
            <a:r>
              <a:t>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1000-летнее Царство"/>
          <p:cNvSpPr txBox="1"/>
          <p:nvPr>
            <p:ph type="title"/>
          </p:nvPr>
        </p:nvSpPr>
        <p:spPr>
          <a:xfrm>
            <a:off x="682625" y="6007"/>
            <a:ext cx="8080375" cy="1101098"/>
          </a:xfrm>
          <a:prstGeom prst="rect">
            <a:avLst/>
          </a:prstGeom>
        </p:spPr>
        <p:txBody>
          <a:bodyPr/>
          <a:lstStyle>
            <a:lvl1pPr algn="ctr">
              <a:defRPr b="1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1000-летнее Царство</a:t>
            </a:r>
          </a:p>
        </p:txBody>
      </p:sp>
      <p:sp>
        <p:nvSpPr>
          <p:cNvPr id="1071" name="Последнее восстание сатаны…"/>
          <p:cNvSpPr txBox="1"/>
          <p:nvPr>
            <p:ph type="body" idx="1"/>
          </p:nvPr>
        </p:nvSpPr>
        <p:spPr>
          <a:xfrm>
            <a:off x="374650" y="981473"/>
            <a:ext cx="8558069" cy="5876527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Последнее восстание сатаны</a:t>
            </a:r>
          </a:p>
          <a:p>
            <a:pPr lvl="1" marL="915533" indent="-326571" algn="just">
              <a:lnSpc>
                <a:spcPct val="90000"/>
              </a:lnSpc>
              <a:spcBef>
                <a:spcPts val="700"/>
              </a:spcBef>
              <a:defRPr sz="2500"/>
            </a:pPr>
            <a:r>
              <a:t>Казалось бы, во время  правления Иисуса Христа в 1000-летнем царстве люди увидев мир и процветание, оценят и все последуют за Христом, однако освобождение сатаны показывает, что даже живя во время полного мира и благословения, некоторые все же последуют за сатаной, как только им предоставится такая возможность. Ясно что это будут своевольные бунтовщики, которые заявят Богу “оставь нас в покое”. На это Святой Бог избавит их от Своего присутствия навсегда.</a:t>
            </a:r>
          </a:p>
          <a:p>
            <a:pPr lvl="1" marL="915533" indent="-326571" algn="just">
              <a:lnSpc>
                <a:spcPct val="90000"/>
              </a:lnSpc>
              <a:spcBef>
                <a:spcPts val="700"/>
              </a:spcBef>
              <a:defRPr sz="2500"/>
            </a:pPr>
            <a:r>
              <a:t>Восстание сатаны, после освобождения закончится, когда огонь сойдет с небес и пожрет его вместе с его сторонниками.</a:t>
            </a:r>
          </a:p>
          <a:p>
            <a:pPr lvl="1" marL="915533" indent="-326571" algn="just">
              <a:lnSpc>
                <a:spcPct val="90000"/>
              </a:lnSpc>
              <a:spcBef>
                <a:spcPts val="700"/>
              </a:spcBef>
              <a:defRPr b="1" i="1" sz="2500"/>
            </a:pPr>
            <a:r>
              <a:t>Отк. 20:8-10 “И вышли на сироту земли…”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Великий белый престол"/>
          <p:cNvSpPr txBox="1"/>
          <p:nvPr>
            <p:ph type="title"/>
          </p:nvPr>
        </p:nvSpPr>
        <p:spPr>
          <a:xfrm>
            <a:off x="3226" y="39860"/>
            <a:ext cx="9137548" cy="1213308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Великий белый престол</a:t>
            </a:r>
          </a:p>
        </p:txBody>
      </p:sp>
      <p:sp>
        <p:nvSpPr>
          <p:cNvPr id="1074" name="Всеобщее воскресение и суд и белого престола…"/>
          <p:cNvSpPr txBox="1"/>
          <p:nvPr>
            <p:ph type="body" idx="1"/>
          </p:nvPr>
        </p:nvSpPr>
        <p:spPr>
          <a:xfrm>
            <a:off x="258781" y="1118624"/>
            <a:ext cx="8626438" cy="5739376"/>
          </a:xfrm>
          <a:prstGeom prst="rect">
            <a:avLst/>
          </a:prstGeom>
        </p:spPr>
        <p:txBody>
          <a:bodyPr/>
          <a:lstStyle/>
          <a:p>
            <a:pPr>
              <a:defRPr sz="30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Всеобщее воскресение и суд и белого престола </a:t>
            </a:r>
          </a:p>
          <a:p>
            <a:pPr marL="0" indent="0">
              <a:buClrTx/>
              <a:buSzTx/>
              <a:buNone/>
              <a:defRPr sz="2400"/>
            </a:pPr>
          </a:p>
          <a:p>
            <a:pPr marL="388936" indent="-257175">
              <a:buClr>
                <a:srgbClr val="FFFFFF"/>
              </a:buClr>
              <a:buFont typeface="Times New Roman"/>
              <a:buChar char="–"/>
              <a:defRPr sz="2600"/>
            </a:pPr>
            <a:r>
              <a:t>   Последний суд произойдет после тысячелетнего царства.</a:t>
            </a:r>
          </a:p>
          <a:p>
            <a:pPr lvl="1" marL="833890" indent="-244928">
              <a:lnSpc>
                <a:spcPct val="90000"/>
              </a:lnSpc>
              <a:spcBef>
                <a:spcPts val="700"/>
              </a:spcBef>
              <a:buClr>
                <a:srgbClr val="00D5FF"/>
              </a:buClr>
              <a:buFontTx/>
              <a:buChar char=""/>
              <a:defRPr b="1" i="1" sz="24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>
                <a:solidFill>
                  <a:srgbClr val="FFFFFF"/>
                </a:solidFill>
              </a:rPr>
              <a:t>Отк. 20:11-15 “И увидел я великий белый престол…”</a:t>
            </a:r>
            <a:endParaRPr>
              <a:solidFill>
                <a:srgbClr val="FFFFFF"/>
              </a:solidFill>
            </a:endParaRPr>
          </a:p>
          <a:p>
            <a:pPr lvl="1" marL="833890" indent="-244928">
              <a:lnSpc>
                <a:spcPct val="90000"/>
              </a:lnSpc>
              <a:spcBef>
                <a:spcPts val="700"/>
              </a:spcBef>
              <a:buClr>
                <a:srgbClr val="00D5FF"/>
              </a:buClr>
              <a:buFontTx/>
              <a:buChar char=""/>
              <a:defRPr b="1" i="1" sz="24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>
                <a:solidFill>
                  <a:srgbClr val="FFFFFF"/>
                </a:solidFill>
              </a:rPr>
              <a:t>Деян. 17:30-31 “ Ибо Он назначил день, в который будет праведно судить вселенную…”</a:t>
            </a:r>
            <a:endParaRPr>
              <a:solidFill>
                <a:srgbClr val="FFFFFF"/>
              </a:solidFill>
            </a:endParaRPr>
          </a:p>
          <a:p>
            <a:pPr marL="388936" indent="-257175">
              <a:buClr>
                <a:srgbClr val="FFFFFF"/>
              </a:buClr>
              <a:buFont typeface="Times New Roman"/>
              <a:buChar char="–"/>
              <a:defRPr sz="26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>
                <a:solidFill>
                  <a:srgbClr val="FFFFFF"/>
                </a:solidFill>
              </a:rPr>
              <a:t>Иисус Христос будет судьей</a:t>
            </a:r>
            <a:endParaRPr>
              <a:solidFill>
                <a:srgbClr val="FFFFFF"/>
              </a:solidFill>
            </a:endParaRPr>
          </a:p>
          <a:p>
            <a:pPr lvl="1" marL="854301" indent="-265339">
              <a:lnSpc>
                <a:spcPct val="90000"/>
              </a:lnSpc>
              <a:spcBef>
                <a:spcPts val="700"/>
              </a:spcBef>
              <a:buClr>
                <a:srgbClr val="00D5FF"/>
              </a:buClr>
              <a:buFontTx/>
              <a:buChar char=""/>
              <a:defRPr i="1" sz="24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>
                <a:solidFill>
                  <a:srgbClr val="FFFFFF"/>
                </a:solidFill>
              </a:rPr>
              <a:t>2 Тим. 4:1 “Заклинаю тебя пред Богом и Господом Иисусом Христом, Который будет судить живых и мертвых”</a:t>
            </a:r>
            <a:endParaRPr>
              <a:solidFill>
                <a:srgbClr val="FFFFFF"/>
              </a:solidFill>
            </a:endParaRPr>
          </a:p>
          <a:p>
            <a:pPr lvl="1" marL="854301" indent="-265339">
              <a:lnSpc>
                <a:spcPct val="90000"/>
              </a:lnSpc>
              <a:spcBef>
                <a:spcPts val="700"/>
              </a:spcBef>
              <a:buClr>
                <a:srgbClr val="00D5FF"/>
              </a:buClr>
              <a:buFontTx/>
              <a:buChar char=""/>
              <a:defRPr i="1" sz="24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>
                <a:solidFill>
                  <a:srgbClr val="FFFFFF"/>
                </a:solidFill>
              </a:rPr>
              <a:t>Деян. 10:42 “Он есть определенный от Бога Судия живых и мертвых”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Великий белый престол"/>
          <p:cNvSpPr txBox="1"/>
          <p:nvPr>
            <p:ph type="title"/>
          </p:nvPr>
        </p:nvSpPr>
        <p:spPr>
          <a:xfrm>
            <a:off x="3226" y="39860"/>
            <a:ext cx="9137548" cy="1213308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Великий белый престол</a:t>
            </a:r>
          </a:p>
        </p:txBody>
      </p:sp>
      <p:sp>
        <p:nvSpPr>
          <p:cNvPr id="1077" name="Всеобщее воскресение и суд и белого престола…"/>
          <p:cNvSpPr txBox="1"/>
          <p:nvPr>
            <p:ph type="body" idx="1"/>
          </p:nvPr>
        </p:nvSpPr>
        <p:spPr>
          <a:xfrm>
            <a:off x="258781" y="1118624"/>
            <a:ext cx="8626438" cy="5739376"/>
          </a:xfrm>
          <a:prstGeom prst="rect">
            <a:avLst/>
          </a:prstGeom>
        </p:spPr>
        <p:txBody>
          <a:bodyPr/>
          <a:lstStyle/>
          <a:p>
            <a:pPr>
              <a:defRPr sz="30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Всеобщее воскресение и суд и белого престола </a:t>
            </a:r>
          </a:p>
          <a:p>
            <a:pPr lvl="1" marL="846137" indent="-257175">
              <a:lnSpc>
                <a:spcPct val="90000"/>
              </a:lnSpc>
              <a:spcBef>
                <a:spcPts val="700"/>
              </a:spcBef>
              <a:defRPr sz="2600"/>
            </a:pPr>
            <a:r>
              <a:t>Озеро огненное (окончательное место Божьего наказания)</a:t>
            </a:r>
          </a:p>
          <a:p>
            <a:pPr lvl="2" marL="1293812" indent="-247650">
              <a:lnSpc>
                <a:spcPct val="90000"/>
              </a:lnSpc>
              <a:spcBef>
                <a:spcPts val="700"/>
              </a:spcBef>
              <a:defRPr b="1" i="1"/>
            </a:pPr>
            <a:r>
              <a:t>Отк. 20:14-15 “И </a:t>
            </a:r>
            <a:r>
              <a:rPr u="sng"/>
              <a:t>смерть и ад</a:t>
            </a:r>
            <a:r>
              <a:t> повержены в </a:t>
            </a:r>
            <a:r>
              <a:rPr u="sng"/>
              <a:t>озеро огненное.</a:t>
            </a:r>
            <a:r>
              <a:t> Это смерть вторая. И кто не был записан в книге жизни, тот был брошен в озеро огненное”</a:t>
            </a:r>
          </a:p>
          <a:p>
            <a:pPr lvl="2" marL="1293812" indent="-247650">
              <a:lnSpc>
                <a:spcPct val="90000"/>
              </a:lnSpc>
              <a:spcBef>
                <a:spcPts val="700"/>
              </a:spcBef>
              <a:defRPr b="1" i="1"/>
            </a:pPr>
            <a:r>
              <a:t>Отк. 21:8</a:t>
            </a:r>
            <a:r>
              <a:rPr sz="2200"/>
              <a:t> “Боязливых же и неверных, и скверных и убийц и любодеев… участь </a:t>
            </a:r>
            <a:r>
              <a:rPr sz="2200" u="sng"/>
              <a:t>в озере горящем  огнем и серою,</a:t>
            </a:r>
            <a:r>
              <a:rPr sz="2200"/>
              <a:t> это смерть вторая”</a:t>
            </a:r>
            <a:endParaRPr sz="2200"/>
          </a:p>
          <a:p>
            <a:pPr marL="0" indent="0">
              <a:buClrTx/>
              <a:buSzTx/>
              <a:buNone/>
              <a:defRPr b="1" i="1" sz="2400"/>
            </a:pPr>
            <a:r>
              <a:rPr sz="2200"/>
              <a:t>   </a:t>
            </a:r>
            <a:r>
              <a:rPr b="0" i="0" sz="2100"/>
              <a:t>- Ад, это место которое Бог определил для дьявола и ангелов его.</a:t>
            </a:r>
            <a:endParaRPr b="0" i="0" sz="2100"/>
          </a:p>
          <a:p>
            <a:pPr lvl="1" marL="0" indent="228600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defRPr b="1" i="1" sz="2400"/>
            </a:pPr>
            <a:r>
              <a:rPr b="0" i="0" sz="2100"/>
              <a:t>Каждый раз когда умирает грешник, душа его идет в ад, до суда. (Пример из повествования о Богаче и Лазаре)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Новое Небо и Новая Земля"/>
          <p:cNvSpPr txBox="1"/>
          <p:nvPr>
            <p:ph type="title"/>
          </p:nvPr>
        </p:nvSpPr>
        <p:spPr>
          <a:xfrm>
            <a:off x="3226" y="39860"/>
            <a:ext cx="9137548" cy="1213308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Новое Небо и Новая Земля</a:t>
            </a:r>
          </a:p>
        </p:txBody>
      </p:sp>
      <p:sp>
        <p:nvSpPr>
          <p:cNvPr id="1080" name="После суда у белого престола, оправдание унаследует новую землю…"/>
          <p:cNvSpPr txBox="1"/>
          <p:nvPr>
            <p:ph type="body" idx="1"/>
          </p:nvPr>
        </p:nvSpPr>
        <p:spPr>
          <a:xfrm>
            <a:off x="258781" y="1118624"/>
            <a:ext cx="8626438" cy="5739376"/>
          </a:xfrm>
          <a:prstGeom prst="rect">
            <a:avLst/>
          </a:prstGeom>
        </p:spPr>
        <p:txBody>
          <a:bodyPr/>
          <a:lstStyle/>
          <a:p>
            <a:pPr>
              <a:defRPr sz="30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После суда у белого престола, оправдание унаследует новую землю</a:t>
            </a:r>
          </a:p>
          <a:p>
            <a:pPr lvl="1" marL="823685" indent="-234723">
              <a:lnSpc>
                <a:spcPct val="90000"/>
              </a:lnSpc>
              <a:spcBef>
                <a:spcPts val="700"/>
              </a:spcBef>
              <a:buClr>
                <a:srgbClr val="00D5FF"/>
              </a:buClr>
              <a:buFontTx/>
              <a:buChar char=""/>
              <a:defRPr b="1" i="1" sz="2300"/>
            </a:pPr>
          </a:p>
          <a:p>
            <a:pPr lvl="1" marL="823685" indent="-234723">
              <a:lnSpc>
                <a:spcPct val="90000"/>
              </a:lnSpc>
              <a:spcBef>
                <a:spcPts val="700"/>
              </a:spcBef>
              <a:buClr>
                <a:srgbClr val="00D5FF"/>
              </a:buClr>
              <a:buFontTx/>
              <a:buChar char=""/>
              <a:defRPr b="1" i="1" sz="2300"/>
            </a:pPr>
            <a:r>
              <a:t>Мф. 25:34 “Тогда скажет Царь тем, которые по правую сторону Его, придите благословенные Отца Моего, наследуйте Царство уголовное вам от создания мира”</a:t>
            </a:r>
          </a:p>
          <a:p>
            <a:pPr marL="437922" indent="-306160">
              <a:buClr>
                <a:srgbClr val="FFFFFF"/>
              </a:buClr>
              <a:buFont typeface="Times New Roman"/>
              <a:buChar char="–"/>
              <a:defRPr sz="2300"/>
            </a:pPr>
            <a:r>
              <a:t>Новое небо и новая земля опоминаются в Ветхом Завете</a:t>
            </a:r>
          </a:p>
          <a:p>
            <a:pPr lvl="1" marL="823685" indent="-234723">
              <a:lnSpc>
                <a:spcPct val="90000"/>
              </a:lnSpc>
              <a:spcBef>
                <a:spcPts val="700"/>
              </a:spcBef>
              <a:buClr>
                <a:srgbClr val="00D5FF"/>
              </a:buClr>
              <a:buFontTx/>
              <a:buChar char=""/>
              <a:defRPr b="1" i="1" sz="2300"/>
            </a:pPr>
            <a:r>
              <a:t>Ис. 65:17 “Ибо Я творю новое небо и новую землю, и прежние уже не будут воспоминаемы и не придут на сердце”</a:t>
            </a:r>
          </a:p>
          <a:p>
            <a:pPr lvl="1" marL="823685" indent="-234723">
              <a:lnSpc>
                <a:spcPct val="90000"/>
              </a:lnSpc>
              <a:spcBef>
                <a:spcPts val="700"/>
              </a:spcBef>
              <a:buClr>
                <a:srgbClr val="00D5FF"/>
              </a:buClr>
              <a:buFontTx/>
              <a:buChar char=""/>
              <a:defRPr b="1" i="1" sz="2300"/>
            </a:pPr>
            <a:r>
              <a:t>Ис. 66:22 “Ибо как новое небо и новая земля, которые Я сотворю, всегда будут пред лицом Моим, говорит Господь, так будет и семя ваше и имя ваше”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Новое Небо и Новая Земля"/>
          <p:cNvSpPr txBox="1"/>
          <p:nvPr>
            <p:ph type="title"/>
          </p:nvPr>
        </p:nvSpPr>
        <p:spPr>
          <a:xfrm>
            <a:off x="3226" y="39860"/>
            <a:ext cx="9137548" cy="1213308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Новое Небо и Новая Земля</a:t>
            </a:r>
          </a:p>
        </p:txBody>
      </p:sp>
      <p:sp>
        <p:nvSpPr>
          <p:cNvPr id="1083" name="Новый Иерусалим…"/>
          <p:cNvSpPr txBox="1"/>
          <p:nvPr>
            <p:ph type="body" idx="1"/>
          </p:nvPr>
        </p:nvSpPr>
        <p:spPr>
          <a:xfrm>
            <a:off x="258781" y="1118624"/>
            <a:ext cx="8626438" cy="5739376"/>
          </a:xfrm>
          <a:prstGeom prst="rect">
            <a:avLst/>
          </a:prstGeom>
        </p:spPr>
        <p:txBody>
          <a:bodyPr/>
          <a:lstStyle/>
          <a:p>
            <a:pPr>
              <a:defRPr sz="30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Новый Иерусалим</a:t>
            </a:r>
          </a:p>
          <a:p>
            <a:pPr lvl="1" marL="895122" indent="-306160">
              <a:lnSpc>
                <a:spcPct val="90000"/>
              </a:lnSpc>
              <a:spcBef>
                <a:spcPts val="700"/>
              </a:spcBef>
              <a:defRPr sz="2400"/>
            </a:pPr>
            <a:r>
              <a:t>Отк. 21:9-27 </a:t>
            </a:r>
          </a:p>
          <a:p>
            <a:pPr lvl="1" marL="895122" indent="-306160">
              <a:lnSpc>
                <a:spcPct val="90000"/>
              </a:lnSpc>
              <a:spcBef>
                <a:spcPts val="700"/>
              </a:spcBef>
              <a:defRPr sz="2400"/>
            </a:pPr>
            <a:r>
              <a:t>Размеры</a:t>
            </a:r>
          </a:p>
          <a:p>
            <a:pPr lvl="3" marL="1777682" indent="-274319">
              <a:lnSpc>
                <a:spcPct val="90000"/>
              </a:lnSpc>
              <a:spcBef>
                <a:spcPts val="700"/>
              </a:spcBef>
              <a:buClr>
                <a:srgbClr val="00D5FF"/>
              </a:buClr>
              <a:buChar char="•"/>
              <a:defRPr sz="2400"/>
            </a:pPr>
            <a:r>
              <a:t>1380 миль в длину, широту и высоту</a:t>
            </a:r>
          </a:p>
          <a:p>
            <a:pPr lvl="3" marL="1777682" indent="-274319">
              <a:lnSpc>
                <a:spcPct val="90000"/>
              </a:lnSpc>
              <a:spcBef>
                <a:spcPts val="700"/>
              </a:spcBef>
              <a:buClr>
                <a:srgbClr val="00D5FF"/>
              </a:buClr>
              <a:buChar char="•"/>
              <a:defRPr sz="2400"/>
            </a:pPr>
            <a:r>
              <a:t>Форма куба</a:t>
            </a:r>
          </a:p>
          <a:p>
            <a:pPr marL="388936" indent="-257175">
              <a:buClr>
                <a:srgbClr val="FFFFFF"/>
              </a:buClr>
              <a:buFont typeface="Times New Roman"/>
              <a:buChar char="–"/>
              <a:defRPr sz="2400"/>
            </a:pPr>
          </a:p>
          <a:p>
            <a:pPr marL="388936" indent="-257175">
              <a:buClr>
                <a:srgbClr val="FFFFFF"/>
              </a:buClr>
              <a:buFont typeface="Times New Roman"/>
              <a:buChar char="–"/>
              <a:defRPr sz="2400"/>
            </a:pPr>
            <a:r>
              <a:t>Образ и сравнение Иерусалима с Невестой - означает что внимание в этом городе уделяется Его жителям, которые будут населять этот город.</a:t>
            </a:r>
          </a:p>
          <a:p>
            <a:pPr marL="388936" indent="-257175">
              <a:buClr>
                <a:srgbClr val="FFFFFF"/>
              </a:buClr>
              <a:buFont typeface="Times New Roman"/>
              <a:buChar char="–"/>
              <a:defRPr sz="2400"/>
            </a:pPr>
          </a:p>
          <a:p>
            <a:pPr marL="388936" indent="-257175">
              <a:buClr>
                <a:srgbClr val="FFFFFF"/>
              </a:buClr>
              <a:buFont typeface="Times New Roman"/>
              <a:buChar char="–"/>
              <a:defRPr sz="2400"/>
            </a:pPr>
            <a:r>
              <a:t>Солнца не будет, Христос Сам будет светильником.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Новое Небо и Новая Земля"/>
          <p:cNvSpPr txBox="1"/>
          <p:nvPr>
            <p:ph type="title"/>
          </p:nvPr>
        </p:nvSpPr>
        <p:spPr>
          <a:xfrm>
            <a:off x="3226" y="39860"/>
            <a:ext cx="9137548" cy="1213308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Новое Небо и Новая Земля</a:t>
            </a:r>
          </a:p>
        </p:txBody>
      </p:sp>
      <p:sp>
        <p:nvSpPr>
          <p:cNvPr id="1086" name="Новый Иерусалим…"/>
          <p:cNvSpPr txBox="1"/>
          <p:nvPr>
            <p:ph type="body" idx="1"/>
          </p:nvPr>
        </p:nvSpPr>
        <p:spPr>
          <a:xfrm>
            <a:off x="258781" y="1118624"/>
            <a:ext cx="8626438" cy="5739376"/>
          </a:xfrm>
          <a:prstGeom prst="rect">
            <a:avLst/>
          </a:prstGeom>
        </p:spPr>
        <p:txBody>
          <a:bodyPr/>
          <a:lstStyle/>
          <a:p>
            <a:pPr>
              <a:defRPr sz="30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Новый Иерусалим</a:t>
            </a:r>
          </a:p>
          <a:p>
            <a:pPr>
              <a:defRPr sz="30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</a:p>
          <a:p>
            <a:pPr marL="453230" indent="-321468">
              <a:buClr>
                <a:srgbClr val="FFFFFF"/>
              </a:buClr>
              <a:buFont typeface="Times New Roman"/>
              <a:buChar char="–"/>
              <a:defRPr sz="2900"/>
            </a:pPr>
            <a:r>
              <a:t>Подведем итог:</a:t>
            </a:r>
          </a:p>
          <a:p>
            <a:pPr lvl="1" marL="895122" indent="-306160">
              <a:lnSpc>
                <a:spcPct val="90000"/>
              </a:lnSpc>
              <a:spcBef>
                <a:spcPts val="700"/>
              </a:spcBef>
              <a:defRPr sz="2900"/>
            </a:pPr>
          </a:p>
          <a:p>
            <a:pPr lvl="1" marL="895122" indent="-306160">
              <a:lnSpc>
                <a:spcPct val="90000"/>
              </a:lnSpc>
              <a:spcBef>
                <a:spcPts val="700"/>
              </a:spcBef>
              <a:defRPr sz="2900"/>
            </a:pPr>
            <a:r>
              <a:t>Новый Иерусалим, будет местом изумительной красоты и света, полноты знания, местом интереснейшей деятельности, а так же местом отдыха от всех трудов и потрясений.</a:t>
            </a:r>
          </a:p>
          <a:p>
            <a:pPr lvl="1" marL="895122" indent="-306160">
              <a:lnSpc>
                <a:spcPct val="90000"/>
              </a:lnSpc>
              <a:spcBef>
                <a:spcPts val="700"/>
              </a:spcBef>
              <a:defRPr sz="2900"/>
            </a:pPr>
          </a:p>
          <a:p>
            <a:pPr lvl="1" marL="895122" indent="-306160">
              <a:lnSpc>
                <a:spcPct val="90000"/>
              </a:lnSpc>
              <a:spcBef>
                <a:spcPts val="700"/>
              </a:spcBef>
              <a:defRPr sz="2900"/>
            </a:pPr>
            <a:r>
              <a:t>Пустого времяпровождения так-же не будет, а будет служение Господу.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273561"/>
            <a:satOff val="2937"/>
            <a:lumOff val="-2223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Судьба Церкви после восхищения"/>
          <p:cNvSpPr txBox="1"/>
          <p:nvPr>
            <p:ph type="title"/>
          </p:nvPr>
        </p:nvSpPr>
        <p:spPr>
          <a:xfrm>
            <a:off x="216234" y="105556"/>
            <a:ext cx="8711532" cy="1361327"/>
          </a:xfrm>
          <a:prstGeom prst="rect">
            <a:avLst/>
          </a:prstGeom>
        </p:spPr>
        <p:txBody>
          <a:bodyPr/>
          <a:lstStyle>
            <a:lvl1pPr algn="ctr">
              <a:defRPr sz="4100"/>
            </a:lvl1pPr>
          </a:lstStyle>
          <a:p>
            <a:pPr/>
            <a:r>
              <a:t>Судьба Церкви после восхищения</a:t>
            </a:r>
          </a:p>
        </p:txBody>
      </p:sp>
      <p:sp>
        <p:nvSpPr>
          <p:cNvPr id="609" name="Отк. 19:7-8  Возрадуемся и возвеселимся и воздадим Ему славу; ибо наступил брак Агнца, и жена Его приготовила себя. И дано было ей облечься в виссон чистый и светлый; виссон же есть праведность святых. И сказал мне [Ангел]: напиши: блаженны званые на бра"/>
          <p:cNvSpPr txBox="1"/>
          <p:nvPr>
            <p:ph type="body" idx="1"/>
          </p:nvPr>
        </p:nvSpPr>
        <p:spPr>
          <a:xfrm>
            <a:off x="224548" y="1332611"/>
            <a:ext cx="8694904" cy="5525389"/>
          </a:xfrm>
          <a:prstGeom prst="rect">
            <a:avLst/>
          </a:prstGeom>
        </p:spPr>
        <p:txBody>
          <a:bodyPr/>
          <a:lstStyle/>
          <a:p>
            <a:pPr lvl="1">
              <a:defRPr i="1" sz="2300"/>
            </a:pPr>
            <a:r>
              <a:t>Отк. 19:7-8 </a:t>
            </a:r>
            <a:r>
              <a:rPr b="1"/>
              <a:t> </a:t>
            </a:r>
            <a:r>
              <a:t>Возрадуемся и возвеселимся и воздадим Ему славу; ибо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наступил брак Агнца</a:t>
            </a:r>
            <a:r>
              <a:t>, и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жена Его</a:t>
            </a:r>
            <a:r>
              <a:t> приготовила себя. И дано было ей облечься в виссон чистый и светлый; виссон же есть праведность святых. И сказал мне [Ангел]: напиши: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блаженны званые на брачную вечерю Агнца</a:t>
            </a:r>
            <a:r>
              <a:t>. И сказал мне: сии суть истинные слова Божии.</a:t>
            </a:r>
          </a:p>
          <a:p>
            <a:pPr marL="378221" indent="-246459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</a:p>
          <a:p>
            <a:pPr marL="378221" indent="-246459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Церковь будет участвовать со Христом во втором пришествии</a:t>
            </a:r>
          </a:p>
          <a:p>
            <a:pPr lvl="1">
              <a:defRPr i="1" sz="2300"/>
            </a:pPr>
            <a:r>
              <a:t>Отк. 1:7 и от Иисуса Христа, Который есть свидетель верный, первенец из мертвых и владыка царей земных. Ему, возлюбившему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нас</a:t>
            </a:r>
            <a:r>
              <a:t> и омывшему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нас</a:t>
            </a:r>
            <a:r>
              <a:t> от грехов наших Кровию Своею и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соделавшему </a:t>
            </a:r>
            <a:r>
              <a:rPr u="sng">
                <a:solidFill>
                  <a:schemeClr val="accent3">
                    <a:satOff val="18648"/>
                    <a:lumOff val="5971"/>
                  </a:schemeClr>
                </a:solidFill>
              </a:rPr>
              <a:t>нас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 царями и священниками Богу и Отцу Своему</a:t>
            </a:r>
            <a:r>
              <a:t>, слава и держава во веки веков, аминь. Се, грядет с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облаками</a:t>
            </a:r>
            <a:r>
              <a:t>, и узрит Его всякое око и те, которые пронзили Его; и возрыдают пред Ним все племена земные. Ей, аминь.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273561"/>
            <a:satOff val="2937"/>
            <a:lumOff val="-2223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Великая скорбь"/>
          <p:cNvSpPr txBox="1"/>
          <p:nvPr>
            <p:ph type="title"/>
          </p:nvPr>
        </p:nvSpPr>
        <p:spPr>
          <a:xfrm>
            <a:off x="682625" y="139681"/>
            <a:ext cx="8080375" cy="1229175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Великая скорбь</a:t>
            </a:r>
          </a:p>
        </p:txBody>
      </p:sp>
      <p:sp>
        <p:nvSpPr>
          <p:cNvPr id="612" name="О времени великой скорби предсказывали пророки…"/>
          <p:cNvSpPr txBox="1"/>
          <p:nvPr>
            <p:ph type="body" idx="1"/>
          </p:nvPr>
        </p:nvSpPr>
        <p:spPr>
          <a:xfrm>
            <a:off x="190423" y="1485846"/>
            <a:ext cx="8763154" cy="537215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О времени великой скорби предсказывали пророки</a:t>
            </a:r>
          </a:p>
          <a:p>
            <a:pPr lvl="1"/>
            <a:r>
              <a:t>Дан. 12:1 “… и наступит время тяжкое, какого не бывало с тех пор, как существуют люди на земле”</a:t>
            </a:r>
          </a:p>
          <a:p>
            <a:pPr lvl="1"/>
          </a:p>
          <a:p>
            <a:pPr lvl="1"/>
            <a:r>
              <a:t>Иер. 30:4-7 “…О горе, велик тот день, не было подобного ему, это бедственное время для Иакова”</a:t>
            </a:r>
          </a:p>
          <a:p>
            <a:pPr lvl="1"/>
          </a:p>
          <a:p>
            <a:pPr lvl="1"/>
            <a:r>
              <a:t>Ис. 24:17-23 “Ужас и яма, и петля для тебя, житель земли!”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273561"/>
            <a:satOff val="2937"/>
            <a:lumOff val="-2223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Великая скорбь"/>
          <p:cNvSpPr txBox="1"/>
          <p:nvPr>
            <p:ph type="title"/>
          </p:nvPr>
        </p:nvSpPr>
        <p:spPr>
          <a:xfrm>
            <a:off x="196889" y="211190"/>
            <a:ext cx="8750222" cy="130840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Великая скорбь</a:t>
            </a:r>
          </a:p>
        </p:txBody>
      </p:sp>
      <p:sp>
        <p:nvSpPr>
          <p:cNvPr id="615" name="Признаки начала великой скорби…"/>
          <p:cNvSpPr txBox="1"/>
          <p:nvPr>
            <p:ph type="body" idx="1"/>
          </p:nvPr>
        </p:nvSpPr>
        <p:spPr>
          <a:xfrm>
            <a:off x="191944" y="1491769"/>
            <a:ext cx="8760112" cy="5301025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Признаки начала великой скорби</a:t>
            </a:r>
          </a:p>
          <a:p>
            <a:pPr lvl="1"/>
          </a:p>
          <a:p>
            <a:pPr lvl="1"/>
            <a:r>
              <a:t>Дан. 9:27 “И утвердит завет для многих одна седьмина”  </a:t>
            </a:r>
          </a:p>
          <a:p>
            <a:pPr lvl="2"/>
            <a:r>
              <a:t>Период скорби начинается с семилетнего договора между антихристом и народом Израильским.</a:t>
            </a:r>
          </a:p>
          <a:p>
            <a:pPr lvl="1"/>
          </a:p>
          <a:p>
            <a:pPr lvl="1"/>
            <a:r>
              <a:t>Ис. 28:14:22 “ … мы заключили союз со смертью” </a:t>
            </a:r>
          </a:p>
          <a:p>
            <a:pPr lvl="2"/>
            <a:r>
              <a:t>Израиль понадеется на этот договор, но это будет началом гнева Господнего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273561"/>
            <a:satOff val="2937"/>
            <a:lumOff val="-2223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Великая скорбь"/>
          <p:cNvSpPr txBox="1"/>
          <p:nvPr>
            <p:ph type="title"/>
          </p:nvPr>
        </p:nvSpPr>
        <p:spPr>
          <a:xfrm>
            <a:off x="143800" y="132997"/>
            <a:ext cx="8856400" cy="1408819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Великая скорбь</a:t>
            </a:r>
          </a:p>
        </p:txBody>
      </p:sp>
      <p:sp>
        <p:nvSpPr>
          <p:cNvPr id="618" name="Основные цели периода скорби…"/>
          <p:cNvSpPr txBox="1"/>
          <p:nvPr>
            <p:ph type="body" idx="1"/>
          </p:nvPr>
        </p:nvSpPr>
        <p:spPr>
          <a:xfrm>
            <a:off x="189119" y="1367496"/>
            <a:ext cx="8765762" cy="549050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Основные цели периода скорби</a:t>
            </a:r>
          </a:p>
          <a:p>
            <a:pPr lvl="1"/>
            <a:r>
              <a:t>Суд над нечестивыми</a:t>
            </a:r>
          </a:p>
          <a:p>
            <a:pPr lvl="2"/>
            <a:r>
              <a:t>Чтобы очистить землю, которая осквернена беззаконием живущих на ней. Ис. 24:5-6</a:t>
            </a:r>
          </a:p>
          <a:p>
            <a:pPr lvl="1"/>
            <a:r>
              <a:t>Спасение народа Израильского Дан. 9:27</a:t>
            </a:r>
          </a:p>
          <a:p>
            <a:pPr lvl="2"/>
            <a:r>
              <a:t>Запечатать грехи - Результатом великой скорби, произойдет раскаяние Израиля, они восплачут о своих грехах, и обратятся к Мессии. Запечатать, означает они не будут больше возвращается к ним.</a:t>
            </a:r>
          </a:p>
          <a:p>
            <a:pPr lvl="2"/>
            <a:r>
              <a:t>Загладить Беззакония - Воззрят на Него, Которого пронзили  (Зах. 12:10). Речь идет о искуплении греха через веру в Голгофскую жертву Иисуса Христа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273561"/>
            <a:satOff val="2937"/>
            <a:lumOff val="-2223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Великая скорбь"/>
          <p:cNvSpPr txBox="1"/>
          <p:nvPr>
            <p:ph type="title"/>
          </p:nvPr>
        </p:nvSpPr>
        <p:spPr>
          <a:xfrm>
            <a:off x="218571" y="175544"/>
            <a:ext cx="8706858" cy="130014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Великая скорбь</a:t>
            </a:r>
          </a:p>
        </p:txBody>
      </p:sp>
      <p:sp>
        <p:nvSpPr>
          <p:cNvPr id="621" name="Привести правду вечную - Праведное царство Иисуса Христа, прийдет только после уничтожения истукана, который изображает все царства этого мира.…"/>
          <p:cNvSpPr txBox="1"/>
          <p:nvPr>
            <p:ph type="body" idx="1"/>
          </p:nvPr>
        </p:nvSpPr>
        <p:spPr>
          <a:xfrm>
            <a:off x="165699" y="1401621"/>
            <a:ext cx="8812602" cy="5380359"/>
          </a:xfrm>
          <a:prstGeom prst="rect">
            <a:avLst/>
          </a:prstGeom>
        </p:spPr>
        <p:txBody>
          <a:bodyPr/>
          <a:lstStyle/>
          <a:p>
            <a:pPr lvl="2"/>
            <a:r>
              <a:t>Привести правду вечную - Праведное царство Иисуса Христа, прийдет только после уничтожения истукана, который изображает все царства этого мира.</a:t>
            </a:r>
          </a:p>
          <a:p>
            <a:pPr lvl="2"/>
            <a:r>
              <a:t>Запечатать видение и пророка - эта цель подразумевает окончательное исполнение пророчеств. </a:t>
            </a:r>
          </a:p>
          <a:p>
            <a:pPr lvl="2"/>
            <a:r>
              <a:t>Помазать Святое Святых - В пришествии Мессии будет восстановлен Храм.</a:t>
            </a:r>
          </a:p>
          <a:p>
            <a:pPr marL="474661" indent="-342899">
              <a:defRPr sz="28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Действующие лица в период великой скорби</a:t>
            </a:r>
          </a:p>
          <a:p>
            <a:pPr lvl="1">
              <a:defRPr sz="25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>
                <a:solidFill>
                  <a:srgbClr val="FFFFFF"/>
                </a:solidFill>
              </a:rPr>
              <a:t>Бог как автор и творец</a:t>
            </a:r>
            <a:r>
              <a:t> </a:t>
            </a:r>
          </a:p>
          <a:p>
            <a:pPr lvl="1">
              <a:defRPr sz="2500"/>
            </a:pPr>
            <a:r>
              <a:t>Антихрист - человек через которого будет действовать сатана</a:t>
            </a:r>
          </a:p>
          <a:p>
            <a:pPr lvl="1">
              <a:defRPr sz="2500"/>
            </a:pPr>
            <a:r>
              <a:t>Лжепророк </a:t>
            </a:r>
          </a:p>
          <a:p>
            <a:pPr lvl="1">
              <a:defRPr sz="2500"/>
            </a:pPr>
            <a:r>
              <a:t>Две маслины - два пророка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38060" r="0" b="0"/>
          <a:stretch>
            <a:fillRect/>
          </a:stretch>
        </p:blipFill>
        <p:spPr>
          <a:xfrm>
            <a:off x="-1" y="3986321"/>
            <a:ext cx="9144001" cy="2798160"/>
          </a:xfrm>
          <a:prstGeom prst="rect">
            <a:avLst/>
          </a:prstGeom>
        </p:spPr>
      </p:pic>
      <p:sp>
        <p:nvSpPr>
          <p:cNvPr id="624" name="Эсхатологическая картина по книге Откровение и по книге пророка Даниила"/>
          <p:cNvSpPr txBox="1"/>
          <p:nvPr>
            <p:ph type="title"/>
          </p:nvPr>
        </p:nvSpPr>
        <p:spPr>
          <a:xfrm>
            <a:off x="375902" y="1200786"/>
            <a:ext cx="8080376" cy="1999949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pPr/>
            <a:r>
              <a:t>Эсхатологическая картина по книге Откровение и по книге пророка Даниила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Послание к семи Церквям в книге откровения это:…"/>
          <p:cNvSpPr txBox="1"/>
          <p:nvPr>
            <p:ph type="title"/>
          </p:nvPr>
        </p:nvSpPr>
        <p:spPr>
          <a:xfrm>
            <a:off x="-1" y="214819"/>
            <a:ext cx="8946010" cy="60009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3000"/>
              </a:spcBef>
              <a:defRPr b="1" sz="3200">
                <a:solidFill>
                  <a:srgbClr val="FFFFFF"/>
                </a:solidFill>
                <a:effectLst>
                  <a:outerShdw sx="100000" sy="100000" kx="0" ky="0" algn="b" rotWithShape="0" blurRad="12700" dist="38100" dir="2700000">
                    <a:srgbClr val="000000"/>
                  </a:outerShdw>
                </a:effectLst>
              </a:defRPr>
            </a:pPr>
            <a:r>
              <a:t>Послание к семи Церквям в книге откровения это:</a:t>
            </a:r>
          </a:p>
          <a:p>
            <a:pPr marL="485775" indent="-444500">
              <a:spcBef>
                <a:spcPts val="3000"/>
              </a:spcBef>
              <a:defRPr b="1" sz="3200">
                <a:effectLst>
                  <a:outerShdw sx="100000" sy="100000" kx="0" ky="0" algn="b" rotWithShape="0" blurRad="12700" dist="38100" dir="2700000">
                    <a:srgbClr val="000000"/>
                  </a:outerShdw>
                </a:effectLst>
              </a:defRPr>
            </a:pPr>
            <a:r>
              <a:t>1. Слово к поместным церквям того времени </a:t>
            </a:r>
          </a:p>
          <a:p>
            <a:pPr>
              <a:spcBef>
                <a:spcPts val="3000"/>
              </a:spcBef>
              <a:defRPr b="1" sz="3200">
                <a:effectLst>
                  <a:outerShdw sx="100000" sy="100000" kx="0" ky="0" algn="b" rotWithShape="0" blurRad="12700" dist="38100" dir="2700000">
                    <a:srgbClr val="000000"/>
                  </a:outerShdw>
                </a:effectLst>
              </a:defRPr>
            </a:pPr>
            <a:r>
              <a:t>2. Пророческое описание времени Церкви</a:t>
            </a:r>
          </a:p>
          <a:p>
            <a:pPr marL="482600" indent="-441325">
              <a:spcBef>
                <a:spcPts val="3000"/>
              </a:spcBef>
              <a:defRPr b="1" sz="3200">
                <a:effectLst>
                  <a:outerShdw sx="100000" sy="100000" kx="0" ky="0" algn="b" rotWithShape="0" blurRad="12700" dist="38100" dir="2700000">
                    <a:srgbClr val="000000"/>
                  </a:outerShdw>
                </a:effectLst>
              </a:defRPr>
            </a:pPr>
            <a:r>
              <a:t>3. Духовное описание состояния христианина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2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273561"/>
            <a:satOff val="2937"/>
            <a:lumOff val="-2223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Последнее Видение"/>
          <p:cNvSpPr txBox="1"/>
          <p:nvPr>
            <p:ph type="title"/>
          </p:nvPr>
        </p:nvSpPr>
        <p:spPr>
          <a:xfrm>
            <a:off x="682625" y="381000"/>
            <a:ext cx="8080375" cy="12609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Последнее Видение </a:t>
            </a:r>
          </a:p>
        </p:txBody>
      </p:sp>
      <p:sp>
        <p:nvSpPr>
          <p:cNvPr id="574" name="Римский период…"/>
          <p:cNvSpPr txBox="1"/>
          <p:nvPr>
            <p:ph type="body" idx="1"/>
          </p:nvPr>
        </p:nvSpPr>
        <p:spPr>
          <a:xfrm>
            <a:off x="282799" y="1740587"/>
            <a:ext cx="8683222" cy="5117413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Римский период</a:t>
            </a:r>
          </a:p>
          <a:p>
            <a:pPr lvl="1"/>
            <a:r>
              <a:t>Дан. 11:15-27 </a:t>
            </a:r>
          </a:p>
          <a:p>
            <a:pPr lvl="1"/>
            <a:r>
              <a:t>Римский период 168г до Р.Х. - 476г по Р.Х.</a:t>
            </a:r>
          </a:p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Период средневековой европы</a:t>
            </a:r>
          </a:p>
          <a:p>
            <a:pPr lvl="1"/>
            <a:r>
              <a:t>Дан. 11:28-35</a:t>
            </a:r>
          </a:p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Период новой истории</a:t>
            </a:r>
          </a:p>
          <a:p>
            <a:pPr lvl="1"/>
            <a:r>
              <a:t>Дан. 11:36-39</a:t>
            </a:r>
          </a:p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Последние события</a:t>
            </a:r>
          </a:p>
          <a:p>
            <a:pPr lvl="1"/>
            <a:r>
              <a:t>Дан. 11:40-45</a:t>
            </a:r>
          </a:p>
        </p:txBody>
      </p:sp>
      <p:sp>
        <p:nvSpPr>
          <p:cNvPr id="575" name="Slide Number"/>
          <p:cNvSpPr txBox="1"/>
          <p:nvPr>
            <p:ph type="sldNum" sz="quarter" idx="2"/>
          </p:nvPr>
        </p:nvSpPr>
        <p:spPr>
          <a:xfrm>
            <a:off x="8088312" y="6332004"/>
            <a:ext cx="127001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Arrow"/>
          <p:cNvSpPr/>
          <p:nvPr/>
        </p:nvSpPr>
        <p:spPr>
          <a:xfrm>
            <a:off x="609600" y="5381625"/>
            <a:ext cx="7924800" cy="1247775"/>
          </a:xfrm>
          <a:prstGeom prst="rightArrow">
            <a:avLst>
              <a:gd name="adj1" fmla="val 50000"/>
              <a:gd name="adj2" fmla="val 158779"/>
            </a:avLst>
          </a:prstGeom>
          <a:solidFill>
            <a:srgbClr val="D77A00"/>
          </a:solidFill>
          <a:ln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29" name="Shape"/>
          <p:cNvSpPr/>
          <p:nvPr/>
        </p:nvSpPr>
        <p:spPr>
          <a:xfrm rot="20280000">
            <a:off x="2083423" y="1921980"/>
            <a:ext cx="190501" cy="4267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30" name="Книга с семью печатями  Откр.5"/>
          <p:cNvSpPr txBox="1"/>
          <p:nvPr>
            <p:ph type="title"/>
          </p:nvPr>
        </p:nvSpPr>
        <p:spPr>
          <a:xfrm>
            <a:off x="0" y="152400"/>
            <a:ext cx="9144000" cy="1257307"/>
          </a:xfrm>
          <a:prstGeom prst="rect">
            <a:avLst/>
          </a:prstGeom>
        </p:spPr>
        <p:txBody>
          <a:bodyPr/>
          <a:lstStyle>
            <a:lvl1pPr algn="ctr">
              <a:defRPr b="1" sz="4000"/>
            </a:lvl1pPr>
          </a:lstStyle>
          <a:p>
            <a:pPr/>
            <a:r>
              <a:t>Книга с семью печатями  Откр.5</a:t>
            </a:r>
          </a:p>
        </p:txBody>
      </p:sp>
      <p:sp>
        <p:nvSpPr>
          <p:cNvPr id="631" name="Книга - это Божий план…"/>
          <p:cNvSpPr txBox="1"/>
          <p:nvPr>
            <p:ph type="body" idx="1"/>
          </p:nvPr>
        </p:nvSpPr>
        <p:spPr>
          <a:xfrm>
            <a:off x="73148" y="1341560"/>
            <a:ext cx="8997703" cy="5410201"/>
          </a:xfrm>
          <a:prstGeom prst="rect">
            <a:avLst/>
          </a:prstGeom>
        </p:spPr>
        <p:txBody>
          <a:bodyPr/>
          <a:lstStyle/>
          <a:p>
            <a:pPr marL="603249" indent="-471487"/>
            <a:r>
              <a:rPr b="1" sz="4400" u="sng">
                <a:solidFill>
                  <a:srgbClr val="FFFB00"/>
                </a:solidFill>
                <a:uFill>
                  <a:solidFill>
                    <a:srgbClr val="FF2841"/>
                  </a:solidFill>
                </a:uFill>
              </a:rPr>
              <a:t>Книга</a:t>
            </a:r>
            <a:r>
              <a:rPr b="1" sz="4400">
                <a:solidFill>
                  <a:srgbClr val="FF2841"/>
                </a:solidFill>
                <a:uFill>
                  <a:solidFill>
                    <a:srgbClr val="FF2841"/>
                  </a:solidFill>
                </a:uFill>
              </a:rPr>
              <a:t> </a:t>
            </a:r>
            <a:r>
              <a:rPr b="1" sz="4400"/>
              <a:t>- это Божий план 				   					</a:t>
            </a:r>
            <a:endParaRPr b="1" sz="4400"/>
          </a:p>
          <a:p>
            <a:pPr marL="603249" indent="-471487"/>
            <a:r>
              <a:rPr b="1" sz="4400" u="sng">
                <a:solidFill>
                  <a:srgbClr val="FFFB00"/>
                </a:solidFill>
                <a:uFill>
                  <a:solidFill>
                    <a:srgbClr val="FF2841"/>
                  </a:solidFill>
                </a:uFill>
              </a:rPr>
              <a:t>Печати</a:t>
            </a:r>
            <a:r>
              <a:rPr b="1" sz="4400">
                <a:solidFill>
                  <a:srgbClr val="FF2841"/>
                </a:solidFill>
                <a:uFill>
                  <a:solidFill>
                    <a:srgbClr val="FF2841"/>
                  </a:solidFill>
                </a:uFill>
              </a:rPr>
              <a:t> </a:t>
            </a:r>
            <a:r>
              <a:rPr b="1" sz="4400"/>
              <a:t>– этапы этого плана  	    				</a:t>
            </a:r>
          </a:p>
        </p:txBody>
      </p:sp>
      <p:sp>
        <p:nvSpPr>
          <p:cNvPr id="632" name="Line"/>
          <p:cNvSpPr/>
          <p:nvPr/>
        </p:nvSpPr>
        <p:spPr>
          <a:xfrm rot="16200000">
            <a:off x="838200" y="4724400"/>
            <a:ext cx="609600" cy="1066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 w="76200">
            <a:solidFill>
              <a:srgbClr val="FFFB00"/>
            </a:solidFill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33" name="Line"/>
          <p:cNvSpPr/>
          <p:nvPr/>
        </p:nvSpPr>
        <p:spPr>
          <a:xfrm rot="16200000">
            <a:off x="1981200" y="4724400"/>
            <a:ext cx="609600" cy="1066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 w="76200">
            <a:solidFill>
              <a:srgbClr val="FFFB00"/>
            </a:solidFill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34" name="Line"/>
          <p:cNvSpPr/>
          <p:nvPr/>
        </p:nvSpPr>
        <p:spPr>
          <a:xfrm rot="16200000">
            <a:off x="3124200" y="4724400"/>
            <a:ext cx="609600" cy="1066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 w="76200">
            <a:solidFill>
              <a:srgbClr val="FFFB00"/>
            </a:solidFill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35" name="Line"/>
          <p:cNvSpPr/>
          <p:nvPr/>
        </p:nvSpPr>
        <p:spPr>
          <a:xfrm rot="16200000">
            <a:off x="4267200" y="4724400"/>
            <a:ext cx="609600" cy="1066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 w="76200">
            <a:solidFill>
              <a:srgbClr val="FFFB00"/>
            </a:solidFill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36" name="Line"/>
          <p:cNvSpPr/>
          <p:nvPr/>
        </p:nvSpPr>
        <p:spPr>
          <a:xfrm rot="16200000">
            <a:off x="5334000" y="4724400"/>
            <a:ext cx="609600" cy="1066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 w="76200">
            <a:solidFill>
              <a:srgbClr val="FFFB00"/>
            </a:solidFill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37" name="Line"/>
          <p:cNvSpPr/>
          <p:nvPr/>
        </p:nvSpPr>
        <p:spPr>
          <a:xfrm rot="16200000">
            <a:off x="6477000" y="4724400"/>
            <a:ext cx="609600" cy="1066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 w="76200">
            <a:solidFill>
              <a:srgbClr val="FFFB00"/>
            </a:solidFill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38" name="Line"/>
          <p:cNvSpPr/>
          <p:nvPr/>
        </p:nvSpPr>
        <p:spPr>
          <a:xfrm rot="16200000">
            <a:off x="7620000" y="4724400"/>
            <a:ext cx="609600" cy="1066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 w="76200">
            <a:solidFill>
              <a:srgbClr val="FFFB00"/>
            </a:solidFill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39" name="Shape"/>
          <p:cNvSpPr/>
          <p:nvPr/>
        </p:nvSpPr>
        <p:spPr>
          <a:xfrm>
            <a:off x="1023937" y="3962400"/>
            <a:ext cx="228601" cy="1066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7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800"/>
                                        <p:tgtEl>
                                          <p:spTgt spid="6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800"/>
                                        <p:tgtEl>
                                          <p:spTgt spid="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7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800"/>
                                        <p:tgtEl>
                                          <p:spTgt spid="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"/>
                            </p:stCondLst>
                            <p:childTnLst>
                              <p:par>
                                <p:cTn id="26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7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9" grpId="3"/>
      <p:bldP build="whole" bldLvl="1" animBg="1" rev="0" advAuto="0" spid="630" grpId="1"/>
      <p:bldP build="p" bldLvl="5" animBg="1" rev="0" advAuto="0" spid="631" grpId="2"/>
      <p:bldP build="whole" bldLvl="1" animBg="1" rev="0" advAuto="0" spid="639" grpId="4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ПЕРВАЯ ПЕЧАТЬ:       ВОСКРЕСЕНИЕ  ИИСУСА ХРИСТА"/>
          <p:cNvSpPr txBox="1"/>
          <p:nvPr>
            <p:ph type="title"/>
          </p:nvPr>
        </p:nvSpPr>
        <p:spPr>
          <a:xfrm>
            <a:off x="-55577" y="-418812"/>
            <a:ext cx="8816476" cy="2516298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30000"/>
              </a:lnSpc>
              <a:defRPr b="1" sz="3700"/>
            </a:pPr>
            <a:r>
              <a:rPr u="sng">
                <a:solidFill>
                  <a:srgbClr val="FFD3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</a:rPr>
              <a:t>ПЕРВАЯ ПЕЧАТЬ</a:t>
            </a:r>
            <a:r>
              <a:rPr>
                <a:solidFill>
                  <a:srgbClr val="FFD3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</a:rPr>
              <a:t>: </a:t>
            </a:r>
            <a:br>
              <a:rPr b="0">
                <a:solidFill>
                  <a:srgbClr val="FFD3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Heiti TC Medium"/>
                <a:ea typeface="Heiti TC Medium"/>
                <a:cs typeface="Heiti TC Medium"/>
                <a:sym typeface="Heiti TC Medium"/>
              </a:rPr>
            </a:br>
            <a:r>
              <a:rPr>
                <a:solidFill>
                  <a:srgbClr val="FFD3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</a:rPr>
              <a:t>     ВОСКРЕСЕНИЕ  ИИСУСА ХРИСТА</a:t>
            </a:r>
          </a:p>
        </p:txBody>
      </p:sp>
      <p:pic>
        <p:nvPicPr>
          <p:cNvPr id="6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3625" y="1471910"/>
            <a:ext cx="7062775" cy="5297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“И я видел, что Агнел снял первую из семи печатей, и я услышал одно из четырех животных, говорящее как-бы громовым голосом: иди и смотри. Я взглянул, и вот, конь белый, и на нем всадник, имеющий лук, и дан был ему венец; и вышел он как победоносный, и чт"/>
          <p:cNvSpPr txBox="1"/>
          <p:nvPr>
            <p:ph type="body" idx="1"/>
          </p:nvPr>
        </p:nvSpPr>
        <p:spPr>
          <a:xfrm>
            <a:off x="57175" y="89997"/>
            <a:ext cx="9029650" cy="6933856"/>
          </a:xfrm>
          <a:prstGeom prst="rect">
            <a:avLst/>
          </a:prstGeom>
        </p:spPr>
        <p:txBody>
          <a:bodyPr/>
          <a:lstStyle/>
          <a:p>
            <a:pPr marL="215900" indent="-215900">
              <a:lnSpc>
                <a:spcPct val="70000"/>
              </a:lnSpc>
              <a:spcBef>
                <a:spcPts val="2300"/>
              </a:spcBef>
              <a:defRPr sz="2500"/>
            </a:pPr>
            <a:r>
              <a:rPr b="1"/>
              <a:t> “И я видел, что Агнел снял первую из семи печатей, и я услышал одно из четырех животных, говорящее как-бы громовым голосом: иди и смотри. Я взглянул, и вот,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конь белый, и на нем всадник</a:t>
            </a:r>
            <a:r>
              <a:rPr b="1"/>
              <a:t>, имеющий лук, и дан был ему венец; и вышел он как </a:t>
            </a:r>
            <a:r>
              <a:rPr b="1">
                <a:solidFill>
                  <a:srgbClr val="FFFB00"/>
                </a:solidFill>
              </a:rPr>
              <a:t>победоносный, и чтобы победить</a:t>
            </a:r>
            <a:r>
              <a:rPr b="1"/>
              <a:t>”.  </a:t>
            </a:r>
            <a:r>
              <a:rPr b="1" i="1"/>
              <a:t>Откр. 6 : 1-2.</a:t>
            </a:r>
            <a:endParaRPr b="1" i="1"/>
          </a:p>
          <a:p>
            <a:pPr marL="215900" indent="-215900">
              <a:lnSpc>
                <a:spcPct val="70000"/>
              </a:lnSpc>
              <a:spcBef>
                <a:spcPts val="2300"/>
              </a:spcBef>
              <a:defRPr sz="2500"/>
            </a:pPr>
            <a:r>
              <a:rPr b="1"/>
              <a:t>И увидел я отверстое небо, и вот,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конь белый, и сидящий на нем называется Верный и Истинный</a:t>
            </a:r>
            <a:r>
              <a:rPr b="1"/>
              <a:t>, Который праведно </a:t>
            </a:r>
            <a:r>
              <a:rPr b="1">
                <a:solidFill>
                  <a:srgbClr val="FFFB00"/>
                </a:solidFill>
              </a:rPr>
              <a:t>судит и воинствует</a:t>
            </a:r>
            <a:r>
              <a:rPr b="1"/>
              <a:t>…[Он] имел имя написанное, которого никто не знал, кроме Его Самого. [Он был] облечен в одежду,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обагренную кровью</a:t>
            </a:r>
            <a:r>
              <a:rPr b="1"/>
              <a:t>. Имя Ему:«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Слово Божие</a:t>
            </a:r>
            <a:r>
              <a:rPr b="1"/>
              <a:t>». …На одежде и на бедре Его написано имя: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«Царь царей и Господь господствующих»</a:t>
            </a:r>
            <a:r>
              <a:rPr b="1"/>
              <a:t> (Откр. 19:11-16)</a:t>
            </a:r>
            <a:endParaRPr b="1"/>
          </a:p>
          <a:p>
            <a:pPr marL="215900" indent="-215900">
              <a:lnSpc>
                <a:spcPct val="70000"/>
              </a:lnSpc>
              <a:spcBef>
                <a:spcPts val="2300"/>
              </a:spcBef>
              <a:defRPr sz="2500"/>
            </a:pPr>
            <a:r>
              <a:rPr b="1"/>
              <a:t>И взглянул я, и вот светлое облако, и на облаке сидит подобный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Сыну Человеческому</a:t>
            </a:r>
            <a:r>
              <a:rPr b="1"/>
              <a:t>; на голове его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золотой венец</a:t>
            </a:r>
            <a:r>
              <a:rPr b="1"/>
              <a:t>, и в руке его острый серп. Откр.14:14 </a:t>
            </a:r>
            <a:endParaRPr b="1"/>
          </a:p>
          <a:p>
            <a:pPr marL="215900" indent="-215900">
              <a:lnSpc>
                <a:spcPct val="70000"/>
              </a:lnSpc>
              <a:spcBef>
                <a:spcPts val="2300"/>
              </a:spcBef>
              <a:defRPr b="1" sz="2500"/>
            </a:pPr>
            <a:r>
              <a:t>Откр. 5:5 ….не плачь; вот, лев от колена Иудина, корень Давидов,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победил</a:t>
            </a:r>
            <a:r>
              <a:t> и может раскрыть сию книгу и снять семь печатей ее.</a:t>
            </a:r>
          </a:p>
          <a:p>
            <a:pPr marL="215900" indent="-215900">
              <a:lnSpc>
                <a:spcPct val="70000"/>
              </a:lnSpc>
              <a:spcBef>
                <a:spcPts val="2300"/>
              </a:spcBef>
              <a:defRPr sz="2500"/>
            </a:pPr>
            <a:r>
              <a:rPr b="1"/>
              <a:t>Отняв силы у начальств и властей, властно подверг их позору,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восторжествовав</a:t>
            </a:r>
            <a:r>
              <a:rPr b="1"/>
              <a:t> над ними Собою. </a:t>
            </a:r>
            <a:r>
              <a:rPr b="1" i="1"/>
              <a:t>Кол.2:15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0" dur="1000"/>
                                        <p:tgtEl>
                                          <p:spTgt spid="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6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6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5" dur="1000"/>
                                        <p:tgtEl>
                                          <p:spTgt spid="6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0" dur="1000"/>
                                        <p:tgtEl>
                                          <p:spTgt spid="6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4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Тайна печатей"/>
          <p:cNvSpPr txBox="1"/>
          <p:nvPr>
            <p:ph type="title"/>
          </p:nvPr>
        </p:nvSpPr>
        <p:spPr>
          <a:xfrm>
            <a:off x="682625" y="-152400"/>
            <a:ext cx="8080375" cy="11430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D3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</a:defRPr>
            </a:lvl1pPr>
          </a:lstStyle>
          <a:p>
            <a:pPr/>
            <a:r>
              <a:t>Тайна печатей</a:t>
            </a:r>
          </a:p>
        </p:txBody>
      </p:sp>
      <p:sp>
        <p:nvSpPr>
          <p:cNvPr id="647" name="ВТОРАЯ ПЕЧАТЬ…"/>
          <p:cNvSpPr txBox="1"/>
          <p:nvPr>
            <p:ph type="body" idx="1"/>
          </p:nvPr>
        </p:nvSpPr>
        <p:spPr>
          <a:xfrm>
            <a:off x="0" y="762000"/>
            <a:ext cx="9144000" cy="6096000"/>
          </a:xfrm>
          <a:prstGeom prst="rect">
            <a:avLst/>
          </a:prstGeom>
        </p:spPr>
        <p:txBody>
          <a:bodyPr/>
          <a:lstStyle/>
          <a:p>
            <a:pPr marL="529526" indent="-397764">
              <a:lnSpc>
                <a:spcPct val="80000"/>
              </a:lnSpc>
              <a:spcBef>
                <a:spcPts val="1900"/>
              </a:spcBef>
              <a:defRPr b="1" sz="2700" u="sng">
                <a:solidFill>
                  <a:srgbClr val="FFD479"/>
                </a:solidFill>
                <a:uFill>
                  <a:solidFill>
                    <a:srgbClr val="FFD479"/>
                  </a:solidFill>
                </a:uFill>
              </a:defRPr>
            </a:pPr>
            <a:r>
              <a:t>ВТОРАЯ ПЕЧАТЬ</a:t>
            </a:r>
          </a:p>
          <a:p>
            <a:pPr marL="433098" indent="-301336">
              <a:lnSpc>
                <a:spcPct val="80000"/>
              </a:lnSpc>
              <a:spcBef>
                <a:spcPts val="1900"/>
              </a:spcBef>
              <a:defRPr sz="2700"/>
            </a:pPr>
            <a:r>
              <a:rPr b="1"/>
              <a:t>“...И когда Он снял </a:t>
            </a:r>
            <a:r>
              <a:rPr b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вторую печать,</a:t>
            </a:r>
            <a:r>
              <a:rPr b="1"/>
              <a:t> я слышал второе животное, говорящее: иди и смотри.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  <a:uFill>
                  <a:solidFill>
                    <a:srgbClr val="FF2841"/>
                  </a:solidFill>
                </a:uFill>
              </a:rPr>
              <a:t>И вышел другой конь, рыжий; и сидящему на нем дано взять мир с земли, и чтобы убивали друг друга; и дан ему </a:t>
            </a:r>
            <a:r>
              <a:rPr b="1" u="sng">
                <a:solidFill>
                  <a:schemeClr val="accent3">
                    <a:satOff val="18648"/>
                    <a:lumOff val="5971"/>
                  </a:schemeClr>
                </a:solidFill>
                <a:uFill>
                  <a:solidFill>
                    <a:srgbClr val="FF2841"/>
                  </a:solidFill>
                </a:uFill>
              </a:rPr>
              <a:t>большой меч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. </a:t>
            </a:r>
            <a:r>
              <a:rPr b="1" i="1"/>
              <a:t>Откр. 6 : 3-6. </a:t>
            </a:r>
            <a:endParaRPr b="1" i="1"/>
          </a:p>
          <a:p>
            <a:pPr marL="433098" indent="-301336">
              <a:lnSpc>
                <a:spcPct val="80000"/>
              </a:lnSpc>
              <a:spcBef>
                <a:spcPts val="1900"/>
              </a:spcBef>
              <a:defRPr b="1" sz="2700"/>
            </a:pPr>
            <a:r>
              <a:t>Левит 26:25 И наведу на вас </a:t>
            </a:r>
            <a:r>
              <a:rPr u="sng">
                <a:solidFill>
                  <a:schemeClr val="accent3">
                    <a:satOff val="18648"/>
                    <a:lumOff val="5971"/>
                  </a:schemeClr>
                </a:solidFill>
              </a:rPr>
              <a:t>мстительный меч</a:t>
            </a:r>
            <a:r>
              <a:t> в отмщение за завет; если же вы укроетесь в города ваши, то пошлю на вас язву, и преданы будете в руки врага;</a:t>
            </a:r>
          </a:p>
          <a:p>
            <a:pPr marL="433098" indent="-301336">
              <a:lnSpc>
                <a:spcPct val="80000"/>
              </a:lnSpc>
              <a:spcBef>
                <a:spcPts val="1900"/>
              </a:spcBef>
              <a:defRPr sz="2700"/>
            </a:pPr>
            <a:r>
              <a:rPr b="1"/>
              <a:t>“Когда же услышите о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войнах и смятениях</a:t>
            </a:r>
            <a:r>
              <a:rPr b="1"/>
              <a:t>, не ужасайтесь: ибо этому надлежит быть, прежде; но не тот час конец, …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восстанет народ на народ, и царство на царство</a:t>
            </a:r>
            <a:r>
              <a:rPr b="1"/>
              <a:t>”. </a:t>
            </a:r>
            <a:r>
              <a:rPr b="1" i="1"/>
              <a:t>Лук. 21 : 9-11.</a:t>
            </a:r>
          </a:p>
          <a:p>
            <a:pPr marL="433098" indent="-301336">
              <a:lnSpc>
                <a:spcPct val="80000"/>
              </a:lnSpc>
              <a:spcBef>
                <a:spcPts val="1900"/>
              </a:spcBef>
              <a:defRPr sz="2700"/>
            </a:pPr>
            <a:r>
              <a:rPr b="1"/>
              <a:t>“Все же это начало болезней”. </a:t>
            </a:r>
            <a:r>
              <a:rPr b="1" i="1"/>
              <a:t>Мф. 24 : 8.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roup"/>
          <p:cNvGrpSpPr/>
          <p:nvPr/>
        </p:nvGrpSpPr>
        <p:grpSpPr>
          <a:xfrm>
            <a:off x="0" y="6350"/>
            <a:ext cx="9140825" cy="6851650"/>
            <a:chOff x="0" y="0"/>
            <a:chExt cx="9140825" cy="6851650"/>
          </a:xfrm>
        </p:grpSpPr>
        <p:sp>
          <p:nvSpPr>
            <p:cNvPr id="649" name="Rectangle"/>
            <p:cNvSpPr/>
            <p:nvPr/>
          </p:nvSpPr>
          <p:spPr>
            <a:xfrm>
              <a:off x="885825" y="1836737"/>
              <a:ext cx="8255000" cy="5014913"/>
            </a:xfrm>
            <a:prstGeom prst="rect">
              <a:avLst/>
            </a:prstGeom>
            <a:gradFill flip="none" rotWithShape="1">
              <a:gsLst>
                <a:gs pos="0">
                  <a:srgbClr val="011279"/>
                </a:gs>
                <a:gs pos="100000">
                  <a:srgbClr val="021EAA"/>
                </a:gs>
              </a:gsLst>
              <a:lin ang="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50" name="Rectangle"/>
            <p:cNvSpPr/>
            <p:nvPr/>
          </p:nvSpPr>
          <p:spPr>
            <a:xfrm>
              <a:off x="0" y="1836737"/>
              <a:ext cx="885825" cy="5014913"/>
            </a:xfrm>
            <a:prstGeom prst="rect">
              <a:avLst/>
            </a:prstGeom>
            <a:gradFill flip="none" rotWithShape="1">
              <a:gsLst>
                <a:gs pos="0">
                  <a:srgbClr val="021EAA"/>
                </a:gs>
                <a:gs pos="100000">
                  <a:srgbClr val="011279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grpSp>
          <p:nvGrpSpPr>
            <p:cNvPr id="660" name="Group"/>
            <p:cNvGrpSpPr/>
            <p:nvPr/>
          </p:nvGrpSpPr>
          <p:grpSpPr>
            <a:xfrm>
              <a:off x="0" y="0"/>
              <a:ext cx="9140825" cy="6851650"/>
              <a:chOff x="0" y="0"/>
              <a:chExt cx="9140825" cy="6851650"/>
            </a:xfrm>
          </p:grpSpPr>
          <p:sp>
            <p:nvSpPr>
              <p:cNvPr id="651" name="Rectangle"/>
              <p:cNvSpPr/>
              <p:nvPr/>
            </p:nvSpPr>
            <p:spPr>
              <a:xfrm>
                <a:off x="876300" y="0"/>
                <a:ext cx="19050" cy="1103313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11279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652" name="Rectangle"/>
              <p:cNvSpPr/>
              <p:nvPr/>
            </p:nvSpPr>
            <p:spPr>
              <a:xfrm>
                <a:off x="876300" y="2570162"/>
                <a:ext cx="19050" cy="4281488"/>
              </a:xfrm>
              <a:prstGeom prst="rect">
                <a:avLst/>
              </a:prstGeom>
              <a:gradFill flip="none" rotWithShape="1">
                <a:gsLst>
                  <a:gs pos="0">
                    <a:srgbClr val="011279"/>
                  </a:gs>
                  <a:gs pos="100000">
                    <a:srgbClr val="021E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653" name="Rectangle"/>
              <p:cNvSpPr/>
              <p:nvPr/>
            </p:nvSpPr>
            <p:spPr>
              <a:xfrm>
                <a:off x="1617662" y="1827212"/>
                <a:ext cx="7523163" cy="19051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11279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654" name="Rectangle"/>
              <p:cNvSpPr/>
              <p:nvPr/>
            </p:nvSpPr>
            <p:spPr>
              <a:xfrm>
                <a:off x="876300" y="2170112"/>
                <a:ext cx="19050" cy="400051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080F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655" name="Rectangle"/>
              <p:cNvSpPr/>
              <p:nvPr/>
            </p:nvSpPr>
            <p:spPr>
              <a:xfrm>
                <a:off x="876300" y="1103312"/>
                <a:ext cx="19050" cy="40005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100000">
                    <a:srgbClr val="021E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656" name="Rectangle"/>
              <p:cNvSpPr/>
              <p:nvPr/>
            </p:nvSpPr>
            <p:spPr>
              <a:xfrm>
                <a:off x="876300" y="1503362"/>
                <a:ext cx="19050" cy="66675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50000">
                    <a:srgbClr val="FFFED5"/>
                  </a:gs>
                  <a:gs pos="100000">
                    <a:srgbClr val="0080F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657" name="Rectangle"/>
              <p:cNvSpPr/>
              <p:nvPr/>
            </p:nvSpPr>
            <p:spPr>
              <a:xfrm>
                <a:off x="0" y="1827212"/>
                <a:ext cx="557213" cy="19051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080FF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658" name="Rectangle"/>
              <p:cNvSpPr/>
              <p:nvPr/>
            </p:nvSpPr>
            <p:spPr>
              <a:xfrm>
                <a:off x="1217612" y="1827212"/>
                <a:ext cx="400051" cy="1905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100000">
                    <a:srgbClr val="021EAA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659" name="Rectangle"/>
              <p:cNvSpPr/>
              <p:nvPr/>
            </p:nvSpPr>
            <p:spPr>
              <a:xfrm>
                <a:off x="552450" y="1827212"/>
                <a:ext cx="665163" cy="1905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50000">
                    <a:srgbClr val="FFFED5"/>
                  </a:gs>
                  <a:gs pos="100000">
                    <a:srgbClr val="0080FF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</p:grpSp>
      <p:sp>
        <p:nvSpPr>
          <p:cNvPr id="662" name="II мировая война."/>
          <p:cNvSpPr txBox="1"/>
          <p:nvPr>
            <p:ph type="title"/>
          </p:nvPr>
        </p:nvSpPr>
        <p:spPr>
          <a:xfrm>
            <a:off x="457200" y="-14128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B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</a:defRPr>
            </a:lvl1pPr>
          </a:lstStyle>
          <a:p>
            <a:pPr/>
            <a:r>
              <a:t>II мировая война.</a:t>
            </a:r>
          </a:p>
        </p:txBody>
      </p:sp>
      <p:sp>
        <p:nvSpPr>
          <p:cNvPr id="663" name="В войне участвовали 61 государство (80% населения земного шара).…"/>
          <p:cNvSpPr txBox="1"/>
          <p:nvPr>
            <p:ph type="body" idx="1"/>
          </p:nvPr>
        </p:nvSpPr>
        <p:spPr>
          <a:xfrm>
            <a:off x="793" y="727075"/>
            <a:ext cx="6642101" cy="6108700"/>
          </a:xfrm>
          <a:prstGeom prst="rect">
            <a:avLst/>
          </a:prstGeom>
        </p:spPr>
        <p:txBody>
          <a:bodyPr/>
          <a:lstStyle/>
          <a:p>
            <a:pPr marL="416197" indent="-375557">
              <a:lnSpc>
                <a:spcPct val="90000"/>
              </a:lnSpc>
              <a:spcBef>
                <a:spcPts val="2600"/>
              </a:spcBef>
              <a:defRPr sz="23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r>
              <a:t>В войне участвовали 61 государство (80% населения земного шара). </a:t>
            </a:r>
          </a:p>
          <a:p>
            <a:pPr marL="416197" indent="-375557">
              <a:lnSpc>
                <a:spcPct val="90000"/>
              </a:lnSpc>
              <a:spcBef>
                <a:spcPts val="2600"/>
              </a:spcBef>
              <a:defRPr sz="23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r>
              <a:t>Воен. действия проходили на терр. 40 государств.	</a:t>
            </a:r>
          </a:p>
          <a:p>
            <a:pPr marL="416197" indent="-375557">
              <a:lnSpc>
                <a:spcPct val="90000"/>
              </a:lnSpc>
              <a:spcBef>
                <a:spcPts val="2600"/>
              </a:spcBef>
              <a:defRPr sz="2300">
                <a:solidFill>
                  <a:srgbClr val="FFFB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Tahoma Bold"/>
                <a:ea typeface="Tahoma Bold"/>
                <a:cs typeface="Tahoma Bold"/>
                <a:sym typeface="Tahoma Bold"/>
              </a:defRPr>
            </a:pPr>
            <a:r>
              <a:t>Было мобилизовано 110 млн. чел. 	</a:t>
            </a:r>
          </a:p>
          <a:p>
            <a:pPr marL="416197" indent="-375557">
              <a:lnSpc>
                <a:spcPct val="90000"/>
              </a:lnSpc>
              <a:spcBef>
                <a:spcPts val="2600"/>
              </a:spcBef>
              <a:defRPr sz="23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r>
              <a:t>Общие потери достигли 52 млн. чел. </a:t>
            </a:r>
          </a:p>
          <a:p>
            <a:pPr marL="416197" indent="-375557">
              <a:lnSpc>
                <a:spcPct val="90000"/>
              </a:lnSpc>
              <a:spcBef>
                <a:spcPts val="2600"/>
              </a:spcBef>
              <a:defRPr sz="23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r>
              <a:t>В 1-ой мировой 1914-1918 погибли около 10 млн. чел.					</a:t>
            </a:r>
          </a:p>
          <a:p>
            <a:pPr marL="416197" indent="-375557">
              <a:lnSpc>
                <a:spcPct val="90000"/>
              </a:lnSpc>
              <a:spcBef>
                <a:spcPts val="2600"/>
              </a:spcBef>
              <a:defRPr sz="2300">
                <a:solidFill>
                  <a:srgbClr val="FFFB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Tahoma Bold"/>
                <a:ea typeface="Tahoma Bold"/>
                <a:cs typeface="Tahoma Bold"/>
                <a:sym typeface="Tahoma Bold"/>
              </a:defRPr>
            </a:pPr>
            <a:r>
              <a:t>Воен. расходы и воен. убытки составили 4 триллиона долл. </a:t>
            </a:r>
          </a:p>
          <a:p>
            <a:pPr marL="416197" indent="-375557">
              <a:lnSpc>
                <a:spcPct val="90000"/>
              </a:lnSpc>
              <a:spcBef>
                <a:spcPts val="2600"/>
              </a:spcBef>
              <a:defRPr sz="2300">
                <a:solidFill>
                  <a:srgbClr val="FFFB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Tahoma Bold"/>
                <a:ea typeface="Tahoma Bold"/>
                <a:cs typeface="Tahoma Bold"/>
                <a:sym typeface="Tahoma Bold"/>
              </a:defRPr>
            </a:pPr>
            <a:r>
              <a:t>Материальные затраты достигли до 70% нац. дохода воевавших гос-в.</a:t>
            </a:r>
          </a:p>
        </p:txBody>
      </p:sp>
      <p:pic>
        <p:nvPicPr>
          <p:cNvPr id="664" name="LPL2.jpg" descr="LPL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3041" y="2120370"/>
            <a:ext cx="2934296" cy="20006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7" dur="499"/>
                                        <p:tgtEl>
                                          <p:spTgt spid="6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0" dur="499"/>
                                        <p:tgtEl>
                                          <p:spTgt spid="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5" dur="499"/>
                                        <p:tgtEl>
                                          <p:spTgt spid="6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20" dur="499"/>
                                        <p:tgtEl>
                                          <p:spTgt spid="6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25" dur="499"/>
                                        <p:tgtEl>
                                          <p:spTgt spid="6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30" dur="499"/>
                                        <p:tgtEl>
                                          <p:spTgt spid="6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35" dur="499"/>
                                        <p:tgtEl>
                                          <p:spTgt spid="6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40" dur="499"/>
                                        <p:tgtEl>
                                          <p:spTgt spid="6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66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roup"/>
          <p:cNvGrpSpPr/>
          <p:nvPr/>
        </p:nvGrpSpPr>
        <p:grpSpPr>
          <a:xfrm>
            <a:off x="0" y="6350"/>
            <a:ext cx="9140825" cy="6851650"/>
            <a:chOff x="0" y="0"/>
            <a:chExt cx="9140825" cy="6851650"/>
          </a:xfrm>
        </p:grpSpPr>
        <p:sp>
          <p:nvSpPr>
            <p:cNvPr id="666" name="Rectangle"/>
            <p:cNvSpPr/>
            <p:nvPr/>
          </p:nvSpPr>
          <p:spPr>
            <a:xfrm>
              <a:off x="885825" y="1836737"/>
              <a:ext cx="8255000" cy="5014913"/>
            </a:xfrm>
            <a:prstGeom prst="rect">
              <a:avLst/>
            </a:prstGeom>
            <a:gradFill flip="none" rotWithShape="1">
              <a:gsLst>
                <a:gs pos="0">
                  <a:srgbClr val="011279"/>
                </a:gs>
                <a:gs pos="100000">
                  <a:srgbClr val="021EAA"/>
                </a:gs>
              </a:gsLst>
              <a:lin ang="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67" name="Rectangle"/>
            <p:cNvSpPr/>
            <p:nvPr/>
          </p:nvSpPr>
          <p:spPr>
            <a:xfrm>
              <a:off x="0" y="1836737"/>
              <a:ext cx="885825" cy="5014913"/>
            </a:xfrm>
            <a:prstGeom prst="rect">
              <a:avLst/>
            </a:prstGeom>
            <a:gradFill flip="none" rotWithShape="1">
              <a:gsLst>
                <a:gs pos="0">
                  <a:srgbClr val="021EAA"/>
                </a:gs>
                <a:gs pos="100000">
                  <a:srgbClr val="011279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grpSp>
          <p:nvGrpSpPr>
            <p:cNvPr id="677" name="Group"/>
            <p:cNvGrpSpPr/>
            <p:nvPr/>
          </p:nvGrpSpPr>
          <p:grpSpPr>
            <a:xfrm>
              <a:off x="0" y="0"/>
              <a:ext cx="9140825" cy="6851650"/>
              <a:chOff x="0" y="0"/>
              <a:chExt cx="9140825" cy="6851650"/>
            </a:xfrm>
          </p:grpSpPr>
          <p:sp>
            <p:nvSpPr>
              <p:cNvPr id="668" name="Rectangle"/>
              <p:cNvSpPr/>
              <p:nvPr/>
            </p:nvSpPr>
            <p:spPr>
              <a:xfrm>
                <a:off x="876300" y="0"/>
                <a:ext cx="19050" cy="1103313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11279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669" name="Rectangle"/>
              <p:cNvSpPr/>
              <p:nvPr/>
            </p:nvSpPr>
            <p:spPr>
              <a:xfrm>
                <a:off x="876300" y="2570162"/>
                <a:ext cx="19050" cy="4281488"/>
              </a:xfrm>
              <a:prstGeom prst="rect">
                <a:avLst/>
              </a:prstGeom>
              <a:gradFill flip="none" rotWithShape="1">
                <a:gsLst>
                  <a:gs pos="0">
                    <a:srgbClr val="011279"/>
                  </a:gs>
                  <a:gs pos="100000">
                    <a:srgbClr val="021E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670" name="Rectangle"/>
              <p:cNvSpPr/>
              <p:nvPr/>
            </p:nvSpPr>
            <p:spPr>
              <a:xfrm>
                <a:off x="1617662" y="1827212"/>
                <a:ext cx="7523163" cy="19051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11279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671" name="Rectangle"/>
              <p:cNvSpPr/>
              <p:nvPr/>
            </p:nvSpPr>
            <p:spPr>
              <a:xfrm>
                <a:off x="876300" y="2170112"/>
                <a:ext cx="19050" cy="400051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080F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672" name="Rectangle"/>
              <p:cNvSpPr/>
              <p:nvPr/>
            </p:nvSpPr>
            <p:spPr>
              <a:xfrm>
                <a:off x="876300" y="1103312"/>
                <a:ext cx="19050" cy="40005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100000">
                    <a:srgbClr val="021E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673" name="Rectangle"/>
              <p:cNvSpPr/>
              <p:nvPr/>
            </p:nvSpPr>
            <p:spPr>
              <a:xfrm>
                <a:off x="876300" y="1503362"/>
                <a:ext cx="19050" cy="66675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50000">
                    <a:srgbClr val="FFFED5"/>
                  </a:gs>
                  <a:gs pos="100000">
                    <a:srgbClr val="0080F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674" name="Rectangle"/>
              <p:cNvSpPr/>
              <p:nvPr/>
            </p:nvSpPr>
            <p:spPr>
              <a:xfrm>
                <a:off x="0" y="1827212"/>
                <a:ext cx="557213" cy="19051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080FF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675" name="Rectangle"/>
              <p:cNvSpPr/>
              <p:nvPr/>
            </p:nvSpPr>
            <p:spPr>
              <a:xfrm>
                <a:off x="1217612" y="1827212"/>
                <a:ext cx="400051" cy="1905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100000">
                    <a:srgbClr val="021EAA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676" name="Rectangle"/>
              <p:cNvSpPr/>
              <p:nvPr/>
            </p:nvSpPr>
            <p:spPr>
              <a:xfrm>
                <a:off x="552450" y="1827212"/>
                <a:ext cx="665163" cy="1905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50000">
                    <a:srgbClr val="FFFED5"/>
                  </a:gs>
                  <a:gs pos="100000">
                    <a:srgbClr val="0080FF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</p:grpSp>
      <p:sp>
        <p:nvSpPr>
          <p:cNvPr id="679" name="Статистика двух мировых войн XX в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0" marR="0" algn="ctr" defTabSz="457200">
              <a:defRPr b="1" sz="4072">
                <a:solidFill>
                  <a:schemeClr val="accent3">
                    <a:satOff val="18648"/>
                    <a:lumOff val="5971"/>
                  </a:schemeClr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Статистика двух мировых войн XX в.</a:t>
            </a:r>
          </a:p>
        </p:txBody>
      </p:sp>
      <p:sp>
        <p:nvSpPr>
          <p:cNvPr id="68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683" name="Group"/>
          <p:cNvGrpSpPr/>
          <p:nvPr/>
        </p:nvGrpSpPr>
        <p:grpSpPr>
          <a:xfrm>
            <a:off x="0" y="1839160"/>
            <a:ext cx="9393436" cy="3967080"/>
            <a:chOff x="0" y="0"/>
            <a:chExt cx="9393435" cy="3967078"/>
          </a:xfrm>
        </p:grpSpPr>
        <p:pic>
          <p:nvPicPr>
            <p:cNvPr id="68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393436" cy="3967079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sp>
          <p:nvSpPr>
            <p:cNvPr id="682" name="52"/>
            <p:cNvSpPr txBox="1"/>
            <p:nvPr/>
          </p:nvSpPr>
          <p:spPr>
            <a:xfrm>
              <a:off x="7021427" y="2012715"/>
              <a:ext cx="322288" cy="2972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400">
                  <a:solidFill>
                    <a:schemeClr val="accent1">
                      <a:hueOff val="273561"/>
                      <a:satOff val="2937"/>
                      <a:lumOff val="-22233"/>
                    </a:schemeClr>
                  </a:solidFill>
                </a:defRPr>
              </a:lvl1pPr>
            </a:lstStyle>
            <a:p>
              <a:pPr/>
              <a:r>
                <a:t>52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roup"/>
          <p:cNvGrpSpPr/>
          <p:nvPr/>
        </p:nvGrpSpPr>
        <p:grpSpPr>
          <a:xfrm>
            <a:off x="0" y="6350"/>
            <a:ext cx="9140825" cy="6851650"/>
            <a:chOff x="0" y="0"/>
            <a:chExt cx="9140825" cy="6851650"/>
          </a:xfrm>
        </p:grpSpPr>
        <p:sp>
          <p:nvSpPr>
            <p:cNvPr id="685" name="Rectangle"/>
            <p:cNvSpPr/>
            <p:nvPr/>
          </p:nvSpPr>
          <p:spPr>
            <a:xfrm>
              <a:off x="885825" y="1836737"/>
              <a:ext cx="8255000" cy="5014913"/>
            </a:xfrm>
            <a:prstGeom prst="rect">
              <a:avLst/>
            </a:prstGeom>
            <a:gradFill flip="none" rotWithShape="1">
              <a:gsLst>
                <a:gs pos="0">
                  <a:srgbClr val="011279"/>
                </a:gs>
                <a:gs pos="100000">
                  <a:srgbClr val="021EAA"/>
                </a:gs>
              </a:gsLst>
              <a:lin ang="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86" name="Rectangle"/>
            <p:cNvSpPr/>
            <p:nvPr/>
          </p:nvSpPr>
          <p:spPr>
            <a:xfrm>
              <a:off x="0" y="1836737"/>
              <a:ext cx="885825" cy="5014913"/>
            </a:xfrm>
            <a:prstGeom prst="rect">
              <a:avLst/>
            </a:prstGeom>
            <a:gradFill flip="none" rotWithShape="1">
              <a:gsLst>
                <a:gs pos="0">
                  <a:srgbClr val="021EAA"/>
                </a:gs>
                <a:gs pos="100000">
                  <a:srgbClr val="011279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grpSp>
          <p:nvGrpSpPr>
            <p:cNvPr id="696" name="Group"/>
            <p:cNvGrpSpPr/>
            <p:nvPr/>
          </p:nvGrpSpPr>
          <p:grpSpPr>
            <a:xfrm>
              <a:off x="0" y="0"/>
              <a:ext cx="9140825" cy="6851650"/>
              <a:chOff x="0" y="0"/>
              <a:chExt cx="9140825" cy="6851650"/>
            </a:xfrm>
          </p:grpSpPr>
          <p:sp>
            <p:nvSpPr>
              <p:cNvPr id="687" name="Rectangle"/>
              <p:cNvSpPr/>
              <p:nvPr/>
            </p:nvSpPr>
            <p:spPr>
              <a:xfrm>
                <a:off x="876300" y="0"/>
                <a:ext cx="19050" cy="1103313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11279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688" name="Rectangle"/>
              <p:cNvSpPr/>
              <p:nvPr/>
            </p:nvSpPr>
            <p:spPr>
              <a:xfrm>
                <a:off x="876300" y="2570162"/>
                <a:ext cx="19050" cy="4281488"/>
              </a:xfrm>
              <a:prstGeom prst="rect">
                <a:avLst/>
              </a:prstGeom>
              <a:gradFill flip="none" rotWithShape="1">
                <a:gsLst>
                  <a:gs pos="0">
                    <a:srgbClr val="011279"/>
                  </a:gs>
                  <a:gs pos="100000">
                    <a:srgbClr val="021E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689" name="Rectangle"/>
              <p:cNvSpPr/>
              <p:nvPr/>
            </p:nvSpPr>
            <p:spPr>
              <a:xfrm>
                <a:off x="1617662" y="1827212"/>
                <a:ext cx="7523163" cy="19051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11279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690" name="Rectangle"/>
              <p:cNvSpPr/>
              <p:nvPr/>
            </p:nvSpPr>
            <p:spPr>
              <a:xfrm>
                <a:off x="876300" y="2170112"/>
                <a:ext cx="19050" cy="400051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080F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691" name="Rectangle"/>
              <p:cNvSpPr/>
              <p:nvPr/>
            </p:nvSpPr>
            <p:spPr>
              <a:xfrm>
                <a:off x="876300" y="1103312"/>
                <a:ext cx="19050" cy="40005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100000">
                    <a:srgbClr val="021E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692" name="Rectangle"/>
              <p:cNvSpPr/>
              <p:nvPr/>
            </p:nvSpPr>
            <p:spPr>
              <a:xfrm>
                <a:off x="876300" y="1503362"/>
                <a:ext cx="19050" cy="66675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50000">
                    <a:srgbClr val="FFFED5"/>
                  </a:gs>
                  <a:gs pos="100000">
                    <a:srgbClr val="0080F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693" name="Rectangle"/>
              <p:cNvSpPr/>
              <p:nvPr/>
            </p:nvSpPr>
            <p:spPr>
              <a:xfrm>
                <a:off x="0" y="1827212"/>
                <a:ext cx="557213" cy="19051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080FF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694" name="Rectangle"/>
              <p:cNvSpPr/>
              <p:nvPr/>
            </p:nvSpPr>
            <p:spPr>
              <a:xfrm>
                <a:off x="1217612" y="1827212"/>
                <a:ext cx="400051" cy="1905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100000">
                    <a:srgbClr val="021EAA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695" name="Rectangle"/>
              <p:cNvSpPr/>
              <p:nvPr/>
            </p:nvSpPr>
            <p:spPr>
              <a:xfrm>
                <a:off x="552450" y="1827212"/>
                <a:ext cx="665163" cy="1905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50000">
                    <a:srgbClr val="FFFED5"/>
                  </a:gs>
                  <a:gs pos="100000">
                    <a:srgbClr val="0080FF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</p:grpSp>
      <p:sp>
        <p:nvSpPr>
          <p:cNvPr id="698" name="Желтым цветом показаны территории контролируемые нацистами на начало 1942 года"/>
          <p:cNvSpPr txBox="1"/>
          <p:nvPr>
            <p:ph type="title"/>
          </p:nvPr>
        </p:nvSpPr>
        <p:spPr>
          <a:xfrm>
            <a:off x="269558" y="60325"/>
            <a:ext cx="8341042" cy="1920875"/>
          </a:xfrm>
          <a:prstGeom prst="rect">
            <a:avLst/>
          </a:prstGeom>
        </p:spPr>
        <p:txBody>
          <a:bodyPr/>
          <a:lstStyle>
            <a:lvl1pPr algn="ctr">
              <a:defRPr sz="2900"/>
            </a:lvl1pPr>
          </a:lstStyle>
          <a:p>
            <a:pPr/>
            <a:r>
              <a:t>Желтым цветом показаны территории контролируемые нацистами на начало 1942 года </a:t>
            </a:r>
          </a:p>
        </p:txBody>
      </p:sp>
      <p:sp>
        <p:nvSpPr>
          <p:cNvPr id="69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763875"/>
            <a:ext cx="9144000" cy="50320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5" name="Group"/>
          <p:cNvGrpSpPr/>
          <p:nvPr/>
        </p:nvGrpSpPr>
        <p:grpSpPr>
          <a:xfrm>
            <a:off x="0" y="6350"/>
            <a:ext cx="9140825" cy="6851650"/>
            <a:chOff x="0" y="0"/>
            <a:chExt cx="9140825" cy="6851650"/>
          </a:xfrm>
        </p:grpSpPr>
        <p:sp>
          <p:nvSpPr>
            <p:cNvPr id="703" name="Rectangle"/>
            <p:cNvSpPr/>
            <p:nvPr/>
          </p:nvSpPr>
          <p:spPr>
            <a:xfrm>
              <a:off x="885825" y="1836737"/>
              <a:ext cx="8255000" cy="5014913"/>
            </a:xfrm>
            <a:prstGeom prst="rect">
              <a:avLst/>
            </a:prstGeom>
            <a:gradFill flip="none" rotWithShape="1">
              <a:gsLst>
                <a:gs pos="0">
                  <a:srgbClr val="011279"/>
                </a:gs>
                <a:gs pos="100000">
                  <a:srgbClr val="021EAA"/>
                </a:gs>
              </a:gsLst>
              <a:lin ang="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04" name="Rectangle"/>
            <p:cNvSpPr/>
            <p:nvPr/>
          </p:nvSpPr>
          <p:spPr>
            <a:xfrm>
              <a:off x="0" y="1836737"/>
              <a:ext cx="885825" cy="5014913"/>
            </a:xfrm>
            <a:prstGeom prst="rect">
              <a:avLst/>
            </a:prstGeom>
            <a:gradFill flip="none" rotWithShape="1">
              <a:gsLst>
                <a:gs pos="0">
                  <a:srgbClr val="021EAA"/>
                </a:gs>
                <a:gs pos="100000">
                  <a:srgbClr val="011279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grpSp>
          <p:nvGrpSpPr>
            <p:cNvPr id="714" name="Group"/>
            <p:cNvGrpSpPr/>
            <p:nvPr/>
          </p:nvGrpSpPr>
          <p:grpSpPr>
            <a:xfrm>
              <a:off x="0" y="0"/>
              <a:ext cx="9140825" cy="6851650"/>
              <a:chOff x="0" y="0"/>
              <a:chExt cx="9140825" cy="6851650"/>
            </a:xfrm>
          </p:grpSpPr>
          <p:sp>
            <p:nvSpPr>
              <p:cNvPr id="705" name="Rectangle"/>
              <p:cNvSpPr/>
              <p:nvPr/>
            </p:nvSpPr>
            <p:spPr>
              <a:xfrm>
                <a:off x="876300" y="0"/>
                <a:ext cx="19050" cy="1103313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11279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06" name="Rectangle"/>
              <p:cNvSpPr/>
              <p:nvPr/>
            </p:nvSpPr>
            <p:spPr>
              <a:xfrm>
                <a:off x="876300" y="2570162"/>
                <a:ext cx="19050" cy="4281488"/>
              </a:xfrm>
              <a:prstGeom prst="rect">
                <a:avLst/>
              </a:prstGeom>
              <a:gradFill flip="none" rotWithShape="1">
                <a:gsLst>
                  <a:gs pos="0">
                    <a:srgbClr val="011279"/>
                  </a:gs>
                  <a:gs pos="100000">
                    <a:srgbClr val="021E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07" name="Rectangle"/>
              <p:cNvSpPr/>
              <p:nvPr/>
            </p:nvSpPr>
            <p:spPr>
              <a:xfrm>
                <a:off x="1617662" y="1827212"/>
                <a:ext cx="7523163" cy="19051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11279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08" name="Rectangle"/>
              <p:cNvSpPr/>
              <p:nvPr/>
            </p:nvSpPr>
            <p:spPr>
              <a:xfrm>
                <a:off x="876300" y="2170112"/>
                <a:ext cx="19050" cy="400051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080F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09" name="Rectangle"/>
              <p:cNvSpPr/>
              <p:nvPr/>
            </p:nvSpPr>
            <p:spPr>
              <a:xfrm>
                <a:off x="876300" y="1103312"/>
                <a:ext cx="19050" cy="40005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100000">
                    <a:srgbClr val="021EA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10" name="Rectangle"/>
              <p:cNvSpPr/>
              <p:nvPr/>
            </p:nvSpPr>
            <p:spPr>
              <a:xfrm>
                <a:off x="876300" y="1503362"/>
                <a:ext cx="19050" cy="66675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50000">
                    <a:srgbClr val="FFFED5"/>
                  </a:gs>
                  <a:gs pos="100000">
                    <a:srgbClr val="0080FF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11" name="Rectangle"/>
              <p:cNvSpPr/>
              <p:nvPr/>
            </p:nvSpPr>
            <p:spPr>
              <a:xfrm>
                <a:off x="0" y="1827212"/>
                <a:ext cx="557213" cy="19051"/>
              </a:xfrm>
              <a:prstGeom prst="rect">
                <a:avLst/>
              </a:prstGeom>
              <a:gradFill flip="none" rotWithShape="1">
                <a:gsLst>
                  <a:gs pos="0">
                    <a:srgbClr val="021EAA"/>
                  </a:gs>
                  <a:gs pos="100000">
                    <a:srgbClr val="0080FF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12" name="Rectangle"/>
              <p:cNvSpPr/>
              <p:nvPr/>
            </p:nvSpPr>
            <p:spPr>
              <a:xfrm>
                <a:off x="1217612" y="1827212"/>
                <a:ext cx="400051" cy="1905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100000">
                    <a:srgbClr val="021EAA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13" name="Rectangle"/>
              <p:cNvSpPr/>
              <p:nvPr/>
            </p:nvSpPr>
            <p:spPr>
              <a:xfrm>
                <a:off x="552450" y="1827212"/>
                <a:ext cx="665163" cy="19051"/>
              </a:xfrm>
              <a:prstGeom prst="rect">
                <a:avLst/>
              </a:prstGeom>
              <a:gradFill flip="none" rotWithShape="1">
                <a:gsLst>
                  <a:gs pos="0">
                    <a:srgbClr val="0080FF"/>
                  </a:gs>
                  <a:gs pos="50000">
                    <a:srgbClr val="FFFED5"/>
                  </a:gs>
                  <a:gs pos="100000">
                    <a:srgbClr val="0080FF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i="1" sz="2000"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</p:grpSp>
      <p:sp>
        <p:nvSpPr>
          <p:cNvPr id="71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771" y="0"/>
            <a:ext cx="7476458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Тайна печатей"/>
          <p:cNvSpPr txBox="1"/>
          <p:nvPr>
            <p:ph type="title"/>
          </p:nvPr>
        </p:nvSpPr>
        <p:spPr>
          <a:xfrm>
            <a:off x="682625" y="-152400"/>
            <a:ext cx="8080375" cy="11430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D3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</a:defRPr>
            </a:lvl1pPr>
          </a:lstStyle>
          <a:p>
            <a:pPr/>
            <a:r>
              <a:t>Тайна печатей</a:t>
            </a:r>
          </a:p>
        </p:txBody>
      </p:sp>
      <p:sp>
        <p:nvSpPr>
          <p:cNvPr id="722" name="ТРЕТЬЯ ПЕЧАТЬ…"/>
          <p:cNvSpPr txBox="1"/>
          <p:nvPr>
            <p:ph type="body" idx="1"/>
          </p:nvPr>
        </p:nvSpPr>
        <p:spPr>
          <a:xfrm>
            <a:off x="0" y="762000"/>
            <a:ext cx="9144000" cy="6096000"/>
          </a:xfrm>
          <a:prstGeom prst="rect">
            <a:avLst/>
          </a:prstGeom>
        </p:spPr>
        <p:txBody>
          <a:bodyPr/>
          <a:lstStyle/>
          <a:p>
            <a:pPr marL="488378" indent="-356616">
              <a:lnSpc>
                <a:spcPct val="70000"/>
              </a:lnSpc>
              <a:spcBef>
                <a:spcPts val="1900"/>
              </a:spcBef>
              <a:defRPr b="1" sz="2900" u="sng">
                <a:solidFill>
                  <a:srgbClr val="FFD479"/>
                </a:solidFill>
                <a:uFill>
                  <a:solidFill>
                    <a:srgbClr val="FFD479"/>
                  </a:solidFill>
                </a:uFill>
              </a:defRPr>
            </a:pPr>
            <a:r>
              <a:t>ТРЕТЬЯ ПЕЧАТЬ</a:t>
            </a:r>
          </a:p>
          <a:p>
            <a:pPr marL="401925" indent="-270163">
              <a:lnSpc>
                <a:spcPct val="70000"/>
              </a:lnSpc>
              <a:spcBef>
                <a:spcPts val="1900"/>
              </a:spcBef>
              <a:defRPr sz="2900"/>
            </a:pPr>
            <a:r>
              <a:rPr b="1"/>
              <a:t>И когда Он снял </a:t>
            </a:r>
            <a:r>
              <a:rPr b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третью печать</a:t>
            </a:r>
            <a:r>
              <a:rPr b="1"/>
              <a:t>, я слышал третье животное говорящее, иди и смотри, Я взглянул, и вот, конь вороный,  и на нем всадник,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  <a:uFill>
                  <a:solidFill>
                    <a:srgbClr val="FF2841"/>
                  </a:solidFill>
                </a:uFill>
              </a:rPr>
              <a:t>имеющий меру в руке своей</a:t>
            </a:r>
            <a:r>
              <a:rPr b="1">
                <a:solidFill>
                  <a:srgbClr val="FF2841"/>
                </a:solidFill>
                <a:uFill>
                  <a:solidFill>
                    <a:srgbClr val="FF2841"/>
                  </a:solidFill>
                </a:uFill>
              </a:rPr>
              <a:t> </a:t>
            </a:r>
            <a:r>
              <a:rPr b="1"/>
              <a:t>И слышал я голос посреди четырех животных, говорящий: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хиникс пшеницы за динарий, и три хиникса ячменя за динарий</a:t>
            </a:r>
            <a:r>
              <a:rPr b="1"/>
              <a:t>; елея же и вина не повреждай”.  </a:t>
            </a:r>
            <a:r>
              <a:rPr b="1" i="1"/>
              <a:t>Откр. 6 : 3-6.</a:t>
            </a:r>
          </a:p>
          <a:p>
            <a:pPr marL="401925" indent="-270163">
              <a:lnSpc>
                <a:spcPct val="70000"/>
              </a:lnSpc>
              <a:spcBef>
                <a:spcPts val="1900"/>
              </a:spcBef>
              <a:defRPr sz="2900"/>
            </a:pPr>
            <a:r>
              <a:rPr b="1"/>
              <a:t>“Когда же услышите о войнах и смятениях, не ужасайтесь: ибо этому надлежит быть, прежде; но не тот час конец, ... восстанет народ на народ, и царство на царство; Будут большие землетрясения по местам,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и глады и моры</a:t>
            </a:r>
            <a:r>
              <a:rPr b="1"/>
              <a:t>, и ужасные явления и великие знамения с неба”. </a:t>
            </a:r>
            <a:r>
              <a:rPr b="1" i="1"/>
              <a:t>Лук. 21 : 9-11.</a:t>
            </a:r>
          </a:p>
          <a:p>
            <a:pPr marL="401925" indent="-270163">
              <a:lnSpc>
                <a:spcPct val="70000"/>
              </a:lnSpc>
              <a:spcBef>
                <a:spcPts val="1900"/>
              </a:spcBef>
              <a:defRPr sz="2900"/>
            </a:pPr>
            <a:r>
              <a:rPr b="1"/>
              <a:t>“Все же это начало болезней”. </a:t>
            </a:r>
            <a:r>
              <a:rPr b="1" i="1"/>
              <a:t>Мф. 24 : 8.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Хиникс = объемом около 1 л.…"/>
          <p:cNvSpPr txBox="1"/>
          <p:nvPr>
            <p:ph type="title"/>
          </p:nvPr>
        </p:nvSpPr>
        <p:spPr>
          <a:xfrm>
            <a:off x="126851" y="76200"/>
            <a:ext cx="8890298" cy="1600200"/>
          </a:xfrm>
          <a:prstGeom prst="rect">
            <a:avLst/>
          </a:prstGeom>
        </p:spPr>
        <p:txBody>
          <a:bodyPr/>
          <a:lstStyle/>
          <a:p>
            <a:pPr>
              <a:defRPr b="1" sz="3700"/>
            </a:pPr>
            <a:r>
              <a:t>Хиникс = объемом около 1 л.</a:t>
            </a:r>
          </a:p>
          <a:p>
            <a:pPr>
              <a:defRPr b="1" sz="3700">
                <a:solidFill>
                  <a:srgbClr val="FFFFFF"/>
                </a:solidFill>
              </a:defRPr>
            </a:pPr>
            <a:r>
              <a:t>Динарий = дневная плата рабочего</a:t>
            </a:r>
          </a:p>
        </p:txBody>
      </p:sp>
      <p:pic>
        <p:nvPicPr>
          <p:cNvPr id="7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85" y="1841729"/>
            <a:ext cx="8984230" cy="5053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2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273561"/>
            <a:satOff val="2937"/>
            <a:lumOff val="-2223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Итог пророчеств книги Даниила"/>
          <p:cNvSpPr txBox="1"/>
          <p:nvPr>
            <p:ph type="title"/>
          </p:nvPr>
        </p:nvSpPr>
        <p:spPr>
          <a:xfrm>
            <a:off x="381000" y="222602"/>
            <a:ext cx="8498503" cy="1484839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Итог пророчеств книги Даниила</a:t>
            </a:r>
          </a:p>
        </p:txBody>
      </p:sp>
      <p:sp>
        <p:nvSpPr>
          <p:cNvPr id="578" name="О чем Бог возвестил через видения из книги пророка Даниила?…"/>
          <p:cNvSpPr txBox="1"/>
          <p:nvPr>
            <p:ph type="body" idx="1"/>
          </p:nvPr>
        </p:nvSpPr>
        <p:spPr>
          <a:xfrm>
            <a:off x="148799" y="1690269"/>
            <a:ext cx="8596008" cy="4963635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О чем Бог возвестил через видения из книги пророка Даниила?</a:t>
            </a:r>
          </a:p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</a:p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Чем завершится ход мировой истории?</a:t>
            </a:r>
          </a:p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</a:p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Что говорит книга Даниила тем кто надеется на Бога?</a:t>
            </a:r>
          </a:p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</a:p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Чем актуальна книга пророка Даниила для нас живущих людей в последнее время?</a:t>
            </a:r>
          </a:p>
        </p:txBody>
      </p:sp>
      <p:sp>
        <p:nvSpPr>
          <p:cNvPr id="579" name="Slide Number"/>
          <p:cNvSpPr txBox="1"/>
          <p:nvPr>
            <p:ph type="sldNum" sz="quarter" idx="2"/>
          </p:nvPr>
        </p:nvSpPr>
        <p:spPr>
          <a:xfrm>
            <a:off x="8088312" y="6332004"/>
            <a:ext cx="127001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Хиникс = объемом около 1 л.…"/>
          <p:cNvSpPr txBox="1"/>
          <p:nvPr>
            <p:ph type="title"/>
          </p:nvPr>
        </p:nvSpPr>
        <p:spPr>
          <a:xfrm>
            <a:off x="126851" y="76200"/>
            <a:ext cx="8890298" cy="1600200"/>
          </a:xfrm>
          <a:prstGeom prst="rect">
            <a:avLst/>
          </a:prstGeom>
        </p:spPr>
        <p:txBody>
          <a:bodyPr/>
          <a:lstStyle/>
          <a:p>
            <a:pPr>
              <a:defRPr b="1" sz="3700"/>
            </a:pPr>
            <a:r>
              <a:t>Хиникс = объемом около 1 л.</a:t>
            </a:r>
          </a:p>
          <a:p>
            <a:pPr>
              <a:defRPr b="1" sz="3700">
                <a:solidFill>
                  <a:srgbClr val="FFFFFF"/>
                </a:solidFill>
              </a:defRPr>
            </a:pPr>
            <a:r>
              <a:t>Динарий = дневная плата рабочего</a:t>
            </a:r>
          </a:p>
        </p:txBody>
      </p:sp>
      <p:pic>
        <p:nvPicPr>
          <p:cNvPr id="7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5886" y="1485229"/>
            <a:ext cx="4688039" cy="2637022"/>
          </a:xfrm>
          <a:prstGeom prst="rect">
            <a:avLst/>
          </a:prstGeom>
        </p:spPr>
      </p:pic>
      <p:sp>
        <p:nvSpPr>
          <p:cNvPr id="729" name="Левит 26:26 Хлеб, подкрепляющий человека, истреблю у вас; десять женщин будут печь хлеб ваш в одной печи и будут отдавать хлеб ваш весом; вы будете есть и не будете сыты.…"/>
          <p:cNvSpPr txBox="1"/>
          <p:nvPr/>
        </p:nvSpPr>
        <p:spPr>
          <a:xfrm>
            <a:off x="102108" y="4129407"/>
            <a:ext cx="8939785" cy="2620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defTabSz="12700">
              <a:lnSpc>
                <a:spcPct val="80000"/>
              </a:lnSpc>
              <a:spcBef>
                <a:spcPts val="30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Левит 26:26 Хлеб, подкрепляющий человека, истреблю у вас; десять женщин будут печь хлеб ваш в одной печи и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будут отдавать хлеб ваш весом</a:t>
            </a:r>
            <a:r>
              <a:t>; вы будете есть и не будете сыты. </a:t>
            </a:r>
          </a:p>
          <a:p>
            <a:pPr marL="0" marR="0" defTabSz="12700">
              <a:lnSpc>
                <a:spcPct val="80000"/>
              </a:lnSpc>
              <a:spcBef>
                <a:spcPts val="30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Иез. 4:16 … вот, Я сокрушу в Иерусалиме опору хлебную, и будут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есть хлеб весом</a:t>
            </a:r>
            <a:r>
              <a:t> и в печали, и воду будут пить мерою и в унынии…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7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0" dur="1000"/>
                                        <p:tgtEl>
                                          <p:spTgt spid="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2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…елея же и вина не повреждай"/>
          <p:cNvSpPr txBox="1"/>
          <p:nvPr>
            <p:ph type="title"/>
          </p:nvPr>
        </p:nvSpPr>
        <p:spPr>
          <a:xfrm>
            <a:off x="312231" y="-42782"/>
            <a:ext cx="8890299" cy="823921"/>
          </a:xfrm>
          <a:prstGeom prst="rect">
            <a:avLst/>
          </a:prstGeom>
        </p:spPr>
        <p:txBody>
          <a:bodyPr/>
          <a:lstStyle/>
          <a:p>
            <a:pPr marL="0" marR="131762" indent="131761">
              <a:lnSpc>
                <a:spcPct val="70000"/>
              </a:lnSpc>
              <a:spcBef>
                <a:spcPts val="1900"/>
              </a:spcBef>
              <a:buClr>
                <a:srgbClr val="FFD479"/>
              </a:buClr>
              <a:buFont typeface="Wingdings"/>
              <a:defRPr sz="3900">
                <a:solidFill>
                  <a:schemeClr val="accent3">
                    <a:satOff val="18648"/>
                    <a:lumOff val="5971"/>
                  </a:schemeClr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…</a:t>
            </a:r>
            <a:r>
              <a:rPr b="1"/>
              <a:t>елея же и вина не повреждай</a:t>
            </a:r>
          </a:p>
        </p:txBody>
      </p:sp>
      <p:sp>
        <p:nvSpPr>
          <p:cNvPr id="732" name="1 Пар. 9:28-29 Одни из них были приставлены к служебным сосудам, так что счетом принимали их и счетом выдавали. Другим из них поручена была прочая утварь и все священные потребности: мука лучшая, и вино, и елей, и ладан, и благовония.…"/>
          <p:cNvSpPr txBox="1"/>
          <p:nvPr/>
        </p:nvSpPr>
        <p:spPr>
          <a:xfrm>
            <a:off x="236496" y="784093"/>
            <a:ext cx="8795022" cy="5945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defTabSz="12700">
              <a:lnSpc>
                <a:spcPct val="80000"/>
              </a:lnSpc>
              <a:spcBef>
                <a:spcPts val="41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900">
                <a:uFillTx/>
              </a:defRPr>
            </a:pPr>
            <a:r>
              <a:t>1 Пар. 9:28-29 Одни из них были приставлены к служебным сосудам, так что счетом принимали их и счетом выдавали. Другим из них поручена была прочая утварь и все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священные потребности</a:t>
            </a:r>
            <a:r>
              <a:t>: мука лучшая, и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вино, и елей</a:t>
            </a:r>
            <a:r>
              <a:t>, и ладан, и благовония.</a:t>
            </a:r>
          </a:p>
          <a:p>
            <a:pPr marL="0" marR="0" defTabSz="12700">
              <a:lnSpc>
                <a:spcPct val="80000"/>
              </a:lnSpc>
              <a:spcBef>
                <a:spcPts val="41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900">
                <a:uFillTx/>
              </a:defRPr>
            </a:pPr>
            <a:r>
              <a:t>Пс.103:15 И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вино, которое </a:t>
            </a:r>
            <a:r>
              <a:rPr u="sng">
                <a:solidFill>
                  <a:schemeClr val="accent3">
                    <a:satOff val="18648"/>
                    <a:lumOff val="5971"/>
                  </a:schemeClr>
                </a:solidFill>
              </a:rPr>
              <a:t>веселит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 сердце</a:t>
            </a:r>
            <a:r>
              <a:t> человека, и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елей, от которого блистает лице</a:t>
            </a:r>
            <a:r>
              <a:t> его, и хлеб, который укрепляет сердце человека.</a:t>
            </a:r>
          </a:p>
          <a:p>
            <a:pPr marL="0" marR="0" defTabSz="12700">
              <a:lnSpc>
                <a:spcPct val="80000"/>
              </a:lnSpc>
              <a:spcBef>
                <a:spcPts val="41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900">
                <a:uFillTx/>
              </a:defRPr>
            </a:pPr>
            <a:r>
              <a:t>Втор. 7:13 И возлюбит тебя, и благословит тебя, и размножит тебя, и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благословит</a:t>
            </a:r>
            <a:r>
              <a:t> плод чрева твоего и плод земли твоей, и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 хлеб твой, и вино твое, и елей твой</a:t>
            </a:r>
            <a:r>
              <a:t>, рождаемое от крупного скота твоего и от стада овец твоих, на той земле, которую Он клялся отцам твоим дать тебе;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7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7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3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“Будут большие землетрясения по местам, и глады и моры, и ужасные явления и великие знамения с неба”. Лук. 21 : 11."/>
          <p:cNvSpPr txBox="1"/>
          <p:nvPr>
            <p:ph type="title"/>
          </p:nvPr>
        </p:nvSpPr>
        <p:spPr>
          <a:xfrm>
            <a:off x="54123" y="0"/>
            <a:ext cx="9035754" cy="1298129"/>
          </a:xfrm>
          <a:prstGeom prst="rect">
            <a:avLst/>
          </a:prstGeom>
        </p:spPr>
        <p:txBody>
          <a:bodyPr/>
          <a:lstStyle/>
          <a:p>
            <a:pPr marL="401925" marR="131762" indent="-270163">
              <a:lnSpc>
                <a:spcPct val="70000"/>
              </a:lnSpc>
              <a:spcBef>
                <a:spcPts val="1900"/>
              </a:spcBef>
              <a:buClr>
                <a:srgbClr val="FFD479"/>
              </a:buClr>
              <a:buSzPct val="75000"/>
              <a:buChar char=""/>
              <a:defRPr sz="2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rPr b="1"/>
              <a:t>“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Будут большие землетрясения по местам</a:t>
            </a:r>
            <a:r>
              <a:rPr b="1"/>
              <a:t>,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и глады и моры</a:t>
            </a:r>
            <a:r>
              <a:rPr b="1"/>
              <a:t>, и ужасные явления и великие знамения с неба”. </a:t>
            </a:r>
            <a:r>
              <a:rPr b="1" i="1"/>
              <a:t>Лук. 21 : 11.</a:t>
            </a:r>
          </a:p>
        </p:txBody>
      </p:sp>
      <p:sp>
        <p:nvSpPr>
          <p:cNvPr id="73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3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5456" r="0" b="0"/>
          <a:stretch>
            <a:fillRect/>
          </a:stretch>
        </p:blipFill>
        <p:spPr>
          <a:xfrm>
            <a:off x="-199" y="1413519"/>
            <a:ext cx="9144199" cy="592201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8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Рост сейсмической активности за последние 210 лет"/>
          <p:cNvSpPr txBox="1"/>
          <p:nvPr>
            <p:ph type="title"/>
          </p:nvPr>
        </p:nvSpPr>
        <p:spPr>
          <a:xfrm>
            <a:off x="669925" y="-215900"/>
            <a:ext cx="8080375" cy="1600200"/>
          </a:xfrm>
          <a:prstGeom prst="rect">
            <a:avLst/>
          </a:prstGeom>
        </p:spPr>
        <p:txBody>
          <a:bodyPr/>
          <a:lstStyle>
            <a:lvl1pPr marL="0" marR="0" algn="ctr" defTabSz="457200">
              <a:defRPr b="1" sz="3100">
                <a:solidFill>
                  <a:srgbClr val="FFFFFF"/>
                </a:solidFill>
                <a:uFillTx/>
              </a:defRPr>
            </a:lvl1pPr>
          </a:lstStyle>
          <a:p>
            <a:pPr/>
            <a:r>
              <a:t>Рост сейсмической активности за последние 210 лет</a:t>
            </a:r>
          </a:p>
        </p:txBody>
      </p:sp>
      <p:sp>
        <p:nvSpPr>
          <p:cNvPr id="74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19" y="1059178"/>
            <a:ext cx="9052562" cy="603975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Первая печать - Воскресение Иисуса Христа…"/>
          <p:cNvSpPr txBox="1"/>
          <p:nvPr>
            <p:ph type="body" idx="1"/>
          </p:nvPr>
        </p:nvSpPr>
        <p:spPr>
          <a:xfrm>
            <a:off x="0" y="981339"/>
            <a:ext cx="9144000" cy="6774922"/>
          </a:xfrm>
          <a:prstGeom prst="rect">
            <a:avLst/>
          </a:prstGeom>
        </p:spPr>
        <p:txBody>
          <a:bodyPr/>
          <a:lstStyle/>
          <a:p>
            <a:pPr marL="131762" indent="0">
              <a:spcBef>
                <a:spcPts val="2500"/>
              </a:spcBef>
              <a:buSzTx/>
              <a:buFont typeface="Wingdings"/>
              <a:buNone/>
              <a:defRPr b="1" sz="31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defRPr>
            </a:pPr>
            <a:r>
              <a:t>Первая печать - Воскресение Иисуса Христа</a:t>
            </a:r>
          </a:p>
          <a:p>
            <a:pPr marL="131762" indent="0">
              <a:spcBef>
                <a:spcPts val="2500"/>
              </a:spcBef>
              <a:buSzTx/>
              <a:buFont typeface="Wingdings"/>
              <a:buNone/>
              <a:defRPr b="1" sz="31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defRPr>
            </a:pPr>
            <a:r>
              <a:rPr>
                <a:solidFill>
                  <a:srgbClr val="FFFFFF"/>
                </a:solidFill>
              </a:rPr>
              <a:t>Вторая печать</a:t>
            </a:r>
            <a:r>
              <a:t> (II мировая война) -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  <a:uFill>
                  <a:solidFill>
                    <a:srgbClr val="FF2841"/>
                  </a:solidFill>
                </a:uFill>
              </a:rPr>
              <a:t>И вышел другой конь, рыжий; и сидящему на нем дано </a:t>
            </a:r>
            <a:r>
              <a:rPr u="sng">
                <a:solidFill>
                  <a:schemeClr val="accent3">
                    <a:satOff val="18648"/>
                    <a:lumOff val="5971"/>
                  </a:schemeClr>
                </a:solidFill>
                <a:uFill>
                  <a:solidFill>
                    <a:srgbClr val="FF2841"/>
                  </a:solidFill>
                </a:uFill>
              </a:rPr>
              <a:t>взять мир с земли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  <a:uFill>
                  <a:solidFill>
                    <a:srgbClr val="FF2841"/>
                  </a:solidFill>
                </a:uFill>
              </a:rPr>
              <a:t>, и чтобы </a:t>
            </a:r>
            <a:r>
              <a:rPr u="sng">
                <a:solidFill>
                  <a:schemeClr val="accent3">
                    <a:satOff val="18648"/>
                    <a:lumOff val="5971"/>
                  </a:schemeClr>
                </a:solidFill>
                <a:uFill>
                  <a:solidFill>
                    <a:srgbClr val="FF2841"/>
                  </a:solidFill>
                </a:uFill>
              </a:rPr>
              <a:t>убивали друг друга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  <a:uFill>
                  <a:solidFill>
                    <a:srgbClr val="FF2841"/>
                  </a:solidFill>
                </a:uFill>
              </a:rPr>
              <a:t>; и дан ему </a:t>
            </a:r>
            <a:r>
              <a:rPr u="sng">
                <a:solidFill>
                  <a:schemeClr val="accent3">
                    <a:satOff val="18648"/>
                    <a:lumOff val="5971"/>
                  </a:schemeClr>
                </a:solidFill>
                <a:uFill>
                  <a:solidFill>
                    <a:srgbClr val="FF2841"/>
                  </a:solidFill>
                </a:uFill>
              </a:rPr>
              <a:t>большой меч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. </a:t>
            </a:r>
            <a:r>
              <a:rPr i="1"/>
              <a:t>Откр. 6 : 3-6.</a:t>
            </a:r>
            <a:endParaRPr i="1"/>
          </a:p>
          <a:p>
            <a:pPr marL="131762" indent="0">
              <a:spcBef>
                <a:spcPts val="2500"/>
              </a:spcBef>
              <a:buSzTx/>
              <a:buFont typeface="Wingdings"/>
              <a:buNone/>
              <a:defRPr b="1" sz="31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defRPr>
            </a:pPr>
            <a:r>
              <a:t>Третья печать </a:t>
            </a:r>
            <a:r>
              <a:rPr>
                <a:solidFill>
                  <a:srgbClr val="FFFFFF"/>
                </a:solidFill>
              </a:rPr>
              <a:t>(Глобальный экономический кризис)</a:t>
            </a:r>
            <a:r>
              <a:t> - Я взглянул, и вот, конь вороный,  и на нем всадник, </a:t>
            </a:r>
            <a:r>
              <a:rPr u="sng">
                <a:solidFill>
                  <a:schemeClr val="accent3">
                    <a:satOff val="18648"/>
                    <a:lumOff val="5971"/>
                  </a:schemeClr>
                </a:solidFill>
                <a:uFill>
                  <a:solidFill>
                    <a:srgbClr val="FF2841"/>
                  </a:solidFill>
                </a:uFill>
              </a:rPr>
              <a:t>имеющий меру в руке своей</a:t>
            </a:r>
            <a:r>
              <a:rPr>
                <a:solidFill>
                  <a:srgbClr val="FF2841"/>
                </a:solidFill>
                <a:uFill>
                  <a:solidFill>
                    <a:srgbClr val="FF2841"/>
                  </a:solidFill>
                </a:uFill>
              </a:rPr>
              <a:t> </a:t>
            </a:r>
            <a:r>
              <a:t>И слышал я голос посреди четырех животных, говорящий: х</a:t>
            </a:r>
            <a:r>
              <a:rPr u="sng"/>
              <a:t>иникс пшеницы за динарий, и три хиникса ячменя за динарий</a:t>
            </a:r>
            <a:r>
              <a:t>; елея же и вина не повреждай”.  </a:t>
            </a:r>
            <a:r>
              <a:rPr i="1"/>
              <a:t>Откр. 6 : 3-6.</a:t>
            </a:r>
          </a:p>
        </p:txBody>
      </p:sp>
      <p:sp>
        <p:nvSpPr>
          <p:cNvPr id="745" name="Тайна печатей"/>
          <p:cNvSpPr txBox="1"/>
          <p:nvPr>
            <p:ph type="title"/>
          </p:nvPr>
        </p:nvSpPr>
        <p:spPr>
          <a:xfrm>
            <a:off x="76200" y="-152400"/>
            <a:ext cx="8991600" cy="134271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D3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</a:defRPr>
            </a:lvl1pPr>
          </a:lstStyle>
          <a:p>
            <a:pPr/>
            <a:r>
              <a:t>Тайна печатей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2" dur="1500" fill="hold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7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Class="entr" nodeType="withEffect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500"/>
                                        <p:tgtEl>
                                          <p:spTgt spid="7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500"/>
                                        <p:tgtEl>
                                          <p:spTgt spid="7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44" grpId="3"/>
      <p:bldP build="whole" bldLvl="1" animBg="1" rev="0" advAuto="0" spid="745" grpId="1"/>
      <p:bldP build="whole" bldLvl="1" animBg="1" rev="0" advAuto="0" spid="745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Я взглянул, и вот, конь белый….и вышел другой конь, рыжий……и вот, конь вороный… и вот, конь бледный…"/>
          <p:cNvSpPr txBox="1"/>
          <p:nvPr>
            <p:ph type="body" idx="1"/>
          </p:nvPr>
        </p:nvSpPr>
        <p:spPr>
          <a:xfrm>
            <a:off x="0" y="981339"/>
            <a:ext cx="9144000" cy="6774922"/>
          </a:xfrm>
          <a:prstGeom prst="rect">
            <a:avLst/>
          </a:prstGeom>
        </p:spPr>
        <p:txBody>
          <a:bodyPr/>
          <a:lstStyle/>
          <a:p>
            <a:pPr marL="131762" indent="0">
              <a:spcBef>
                <a:spcPts val="4600"/>
              </a:spcBef>
              <a:buSzTx/>
              <a:buFont typeface="Wingdings"/>
              <a:buNone/>
              <a:defRPr b="1" sz="31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defRPr>
            </a:pPr>
            <a:r>
              <a:t>Я взглянул, и вот, </a:t>
            </a:r>
            <a:r>
              <a:rPr u="sng">
                <a:solidFill>
                  <a:schemeClr val="accent3">
                    <a:satOff val="18648"/>
                    <a:lumOff val="5971"/>
                  </a:schemeClr>
                </a:solidFill>
              </a:rPr>
              <a:t>конь белый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….</a:t>
            </a:r>
            <a:r>
              <a:rPr>
                <a:solidFill>
                  <a:srgbClr val="FFFFFF"/>
                </a:solidFill>
                <a:uFill>
                  <a:solidFill>
                    <a:srgbClr val="FF2841"/>
                  </a:solidFill>
                </a:uFill>
              </a:rPr>
              <a:t>и вышел другой </a:t>
            </a:r>
            <a:r>
              <a:rPr u="sng">
                <a:solidFill>
                  <a:srgbClr val="FFFFFF"/>
                </a:solidFill>
                <a:uFill>
                  <a:solidFill>
                    <a:srgbClr val="FF2841"/>
                  </a:solidFill>
                </a:uFill>
              </a:rPr>
              <a:t>конь, рыжий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  <a:uFill>
                  <a:solidFill>
                    <a:srgbClr val="FF2841"/>
                  </a:solidFill>
                </a:uFill>
              </a:rPr>
              <a:t>……</a:t>
            </a:r>
            <a:r>
              <a:t>и вот, </a:t>
            </a:r>
            <a:r>
              <a:rPr u="sng"/>
              <a:t>конь вороный</a:t>
            </a:r>
            <a:r>
              <a:t>… </a:t>
            </a:r>
            <a:r>
              <a:rPr>
                <a:solidFill>
                  <a:srgbClr val="FFFFFF"/>
                </a:solidFill>
              </a:rPr>
              <a:t>и вот, </a:t>
            </a:r>
            <a:r>
              <a:rPr u="sng">
                <a:solidFill>
                  <a:srgbClr val="FFFFFF"/>
                </a:solidFill>
              </a:rPr>
              <a:t>конь бледный</a:t>
            </a:r>
          </a:p>
          <a:p>
            <a:pPr marL="131762" indent="0">
              <a:spcBef>
                <a:spcPts val="4600"/>
              </a:spcBef>
              <a:buSzTx/>
              <a:buFont typeface="Wingdings"/>
              <a:buNone/>
              <a:defRPr b="1" sz="3100">
                <a:solidFill>
                  <a:schemeClr val="accent3">
                    <a:satOff val="18648"/>
                    <a:lumOff val="5971"/>
                  </a:schemeClr>
                </a:solidFill>
                <a:uFill>
                  <a:solidFill>
                    <a:srgbClr val="FFFB00"/>
                  </a:solidFill>
                </a:uFill>
              </a:defRPr>
            </a:pPr>
            <a:r>
              <a:t>Зах.1:8-10 Видел я ночью: вот, муж на </a:t>
            </a:r>
            <a:r>
              <a:rPr u="sng">
                <a:solidFill>
                  <a:srgbClr val="FFFFFF"/>
                </a:solidFill>
              </a:rPr>
              <a:t>рыжем коне</a:t>
            </a:r>
            <a:r>
              <a:t> стоит между миртами, которые в углублении, а позади него </a:t>
            </a:r>
            <a:r>
              <a:rPr u="sng">
                <a:solidFill>
                  <a:srgbClr val="FFFFFF"/>
                </a:solidFill>
              </a:rPr>
              <a:t>кони рыжие, пегие и белые</a:t>
            </a:r>
            <a:r>
              <a:t>, — И сказал я: </a:t>
            </a:r>
            <a:r>
              <a:rPr sz="3600" u="sng">
                <a:solidFill>
                  <a:srgbClr val="FFFFFF"/>
                </a:solidFill>
              </a:rPr>
              <a:t>кто они, господин мой?</a:t>
            </a:r>
            <a:r>
              <a:t> И сказал мне Ангел, говоривший со мною: </a:t>
            </a:r>
            <a:r>
              <a:rPr sz="3800" u="sng">
                <a:solidFill>
                  <a:srgbClr val="FFFFFF"/>
                </a:solidFill>
              </a:rPr>
              <a:t>я покажу тебе, кто они.</a:t>
            </a:r>
            <a:r>
              <a:t> И отвечал муж, который стоял между миртами, и сказал: это те, которых Господь послал </a:t>
            </a:r>
            <a:r>
              <a:rPr sz="3800" u="sng">
                <a:solidFill>
                  <a:srgbClr val="FFFFFF"/>
                </a:solidFill>
              </a:rPr>
              <a:t>обойти землю</a:t>
            </a:r>
            <a:r>
              <a:t>.</a:t>
            </a:r>
          </a:p>
        </p:txBody>
      </p:sp>
      <p:sp>
        <p:nvSpPr>
          <p:cNvPr id="748" name="Тайна печатей - четыре коня"/>
          <p:cNvSpPr txBox="1"/>
          <p:nvPr>
            <p:ph type="title"/>
          </p:nvPr>
        </p:nvSpPr>
        <p:spPr>
          <a:xfrm>
            <a:off x="76200" y="-152400"/>
            <a:ext cx="8991600" cy="1342711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FFD3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</a:defRPr>
            </a:lvl1pPr>
          </a:lstStyle>
          <a:p>
            <a:pPr/>
            <a:r>
              <a:t>Тайна печатей - четыре коня</a:t>
            </a:r>
          </a:p>
        </p:txBody>
      </p:sp>
      <p:pic>
        <p:nvPicPr>
          <p:cNvPr id="7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3958" y="2395940"/>
            <a:ext cx="6796084" cy="4513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7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xit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ox(out)" transition="out">
                                      <p:cBhvr>
                                        <p:cTn id="15" dur="700" fill="hold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9" grpId="3"/>
      <p:bldP build="whole" bldLvl="1" animBg="1" rev="0" advAuto="0" spid="749" grpId="1"/>
      <p:bldP build="p" bldLvl="5" animBg="1" rev="0" advAuto="0" spid="747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“И когда Он снял четвертую печать, я слышал голос четвертого животного, говорящий: иди и смотри. И я взглянул, и вот, конь бледный (желто-зеленый), и на нем всадник, которому имя `смерть'; и ад следовал за ним; и дана ему власть над четвертою частью земл"/>
          <p:cNvSpPr txBox="1"/>
          <p:nvPr>
            <p:ph type="body" idx="1"/>
          </p:nvPr>
        </p:nvSpPr>
        <p:spPr>
          <a:xfrm>
            <a:off x="0" y="1752600"/>
            <a:ext cx="9144000" cy="5105400"/>
          </a:xfrm>
          <a:prstGeom prst="rect">
            <a:avLst/>
          </a:prstGeom>
        </p:spPr>
        <p:txBody>
          <a:bodyPr/>
          <a:lstStyle/>
          <a:p>
            <a:pPr marL="474661" indent="-342899">
              <a:lnSpc>
                <a:spcPct val="80000"/>
              </a:lnSpc>
              <a:defRPr sz="3500"/>
            </a:pPr>
            <a:r>
              <a:rPr b="1"/>
              <a:t>“</a:t>
            </a:r>
            <a:r>
              <a:rPr b="1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</a:rPr>
              <a:t>И когда Он снял четвертую печать</a:t>
            </a:r>
            <a:r>
              <a:rPr b="1"/>
              <a:t>, я слышал голос четвертого животного, говорящий: иди и смотри. И я взглянул, и вот, </a:t>
            </a:r>
            <a:r>
              <a:rPr b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конь бледный </a:t>
            </a:r>
            <a:r>
              <a:rPr b="1" i="1">
                <a:uFill>
                  <a:solidFill>
                    <a:srgbClr val="FFFB00"/>
                  </a:solidFill>
                </a:uFill>
              </a:rPr>
              <a:t>(желто-зеленый)</a:t>
            </a:r>
            <a:r>
              <a:rPr b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, и на нем всадник, которому имя `смерть'; и ад следовал за ним; и дана ему власть над </a:t>
            </a:r>
            <a:r>
              <a:rPr b="1" u="sng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четвертою</a:t>
            </a:r>
            <a:r>
              <a:rPr b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 частью земли</a:t>
            </a:r>
            <a:r>
              <a:rPr b="1"/>
              <a:t> - умерщвлять мечом и голодом, и мором и зверями земными”. </a:t>
            </a:r>
            <a:r>
              <a:rPr b="1" i="1"/>
              <a:t>Откр.</a:t>
            </a:r>
            <a:r>
              <a:rPr b="1"/>
              <a:t> </a:t>
            </a:r>
            <a:r>
              <a:rPr b="1" i="1"/>
              <a:t>6 : 6-8.</a:t>
            </a:r>
          </a:p>
        </p:txBody>
      </p:sp>
      <p:sp>
        <p:nvSpPr>
          <p:cNvPr id="752" name="Тайна печатей Четвертая печать.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/>
          <a:p>
            <a:pPr algn="ctr"/>
            <a:r>
              <a:rPr>
                <a:solidFill>
                  <a:srgbClr val="FFD3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</a:rPr>
              <a:t>Тайна печатей</a:t>
            </a:r>
            <a:br>
              <a:rPr>
                <a:solidFill>
                  <a:srgbClr val="FFD3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Heiti TC Light"/>
                <a:ea typeface="Heiti TC Light"/>
                <a:cs typeface="Heiti TC Light"/>
                <a:sym typeface="Heiti TC Light"/>
              </a:rPr>
            </a:br>
            <a:r>
              <a:rPr b="1" u="sng">
                <a:solidFill>
                  <a:srgbClr val="FFFB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</a:rPr>
              <a:t>Четвертая печать.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2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“И когда Он снял четвертую печать, я слышал голос четвертого животного, говорящий: иди и смотри. И я взглянул, и вот, конь бледный (желто-зеленый), и на нем всадник, которому имя `смерть'; и ад следовал за ним; и дана ему власть над четвертою частью земл"/>
          <p:cNvSpPr txBox="1"/>
          <p:nvPr>
            <p:ph type="body" idx="1"/>
          </p:nvPr>
        </p:nvSpPr>
        <p:spPr>
          <a:xfrm>
            <a:off x="0" y="1752600"/>
            <a:ext cx="9144000" cy="51054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r>
              <a:rPr b="1"/>
              <a:t>“</a:t>
            </a:r>
            <a:r>
              <a:rPr b="1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</a:rPr>
              <a:t>И когда Он снял четвертую печать</a:t>
            </a:r>
            <a:r>
              <a:rPr b="1"/>
              <a:t>, я слышал голос четвертого животного, говорящий: иди и смотри. И я взглянул, и вот, </a:t>
            </a:r>
            <a:r>
              <a:rPr b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конь бледный </a:t>
            </a:r>
            <a:r>
              <a:rPr b="1" i="1">
                <a:uFill>
                  <a:solidFill>
                    <a:srgbClr val="FFFB00"/>
                  </a:solidFill>
                </a:uFill>
              </a:rPr>
              <a:t>(желто-зеленый)</a:t>
            </a:r>
            <a:r>
              <a:rPr b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, и на нем всадник, которому имя `смерть'; и ад следовал за ним; и дана ему власть над </a:t>
            </a:r>
            <a:r>
              <a:rPr b="1" u="sng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четвертою</a:t>
            </a:r>
            <a:r>
              <a:rPr b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 частью земли</a:t>
            </a:r>
            <a:r>
              <a:rPr b="1"/>
              <a:t> - умерщвлять мечом и голодом, и мором и зверями земными”. </a:t>
            </a:r>
            <a:r>
              <a:rPr b="1" i="1"/>
              <a:t>Откр.</a:t>
            </a:r>
            <a:r>
              <a:rPr b="1"/>
              <a:t> </a:t>
            </a:r>
            <a:r>
              <a:rPr b="1" i="1"/>
              <a:t>6 : 6-8.</a:t>
            </a:r>
          </a:p>
        </p:txBody>
      </p:sp>
      <p:sp>
        <p:nvSpPr>
          <p:cNvPr id="755" name="Тайна печатей Четвертая печать.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/>
          <a:p>
            <a:pPr algn="ctr"/>
            <a:r>
              <a:rPr>
                <a:solidFill>
                  <a:srgbClr val="FFD3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</a:rPr>
              <a:t>Тайна печатей</a:t>
            </a:r>
            <a:br>
              <a:rPr>
                <a:solidFill>
                  <a:srgbClr val="FFD3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Heiti TC Light"/>
                <a:ea typeface="Heiti TC Light"/>
                <a:cs typeface="Heiti TC Light"/>
                <a:sym typeface="Heiti TC Light"/>
              </a:rPr>
            </a:br>
            <a:r>
              <a:rPr b="1" u="sng">
                <a:solidFill>
                  <a:srgbClr val="FFFB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</a:rPr>
              <a:t>Четвертая печать.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5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59" name="0_ba047_691ba507_XL.jpg" descr="0_ba047_691ba507_XL.jpg"/>
          <p:cNvPicPr>
            <a:picLocks noChangeAspect="1"/>
          </p:cNvPicPr>
          <p:nvPr/>
        </p:nvPicPr>
        <p:blipFill>
          <a:blip r:embed="rId2">
            <a:extLst/>
          </a:blip>
          <a:srcRect l="17634" t="0" r="0" b="0"/>
          <a:stretch>
            <a:fillRect/>
          </a:stretch>
        </p:blipFill>
        <p:spPr>
          <a:xfrm>
            <a:off x="4157794" y="2808864"/>
            <a:ext cx="4552819" cy="3757036"/>
          </a:xfrm>
          <a:prstGeom prst="rect">
            <a:avLst/>
          </a:prstGeom>
        </p:spPr>
      </p:pic>
      <p:pic>
        <p:nvPicPr>
          <p:cNvPr id="760" name="islam.gif" descr="islam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92700" y="0"/>
            <a:ext cx="4064000" cy="2590800"/>
          </a:xfrm>
          <a:prstGeom prst="rect">
            <a:avLst/>
          </a:prstGeom>
        </p:spPr>
      </p:pic>
      <p:pic>
        <p:nvPicPr>
          <p:cNvPr id="761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0" r="9232" b="0"/>
          <a:stretch>
            <a:fillRect/>
          </a:stretch>
        </p:blipFill>
        <p:spPr>
          <a:xfrm>
            <a:off x="91928" y="707884"/>
            <a:ext cx="3947536" cy="59078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7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7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7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1" grpId="2"/>
      <p:bldP build="whole" bldLvl="1" animBg="1" rev="0" advAuto="0" spid="759" grpId="3"/>
      <p:bldP build="whole" bldLvl="1" animBg="1" rev="0" advAuto="0" spid="760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Религиозная карта мира"/>
          <p:cNvSpPr txBox="1"/>
          <p:nvPr>
            <p:ph type="title"/>
          </p:nvPr>
        </p:nvSpPr>
        <p:spPr>
          <a:xfrm>
            <a:off x="531812" y="444500"/>
            <a:ext cx="8080376" cy="1600200"/>
          </a:xfrm>
          <a:prstGeom prst="rect">
            <a:avLst/>
          </a:prstGeom>
        </p:spPr>
        <p:txBody>
          <a:bodyPr/>
          <a:lstStyle>
            <a:lvl1pPr marL="0" marR="0" algn="ctr" defTabSz="457200">
              <a:defRPr b="1" sz="472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Религиозная карта мира</a:t>
            </a:r>
          </a:p>
        </p:txBody>
      </p:sp>
      <p:pic>
        <p:nvPicPr>
          <p:cNvPr id="7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17469"/>
            <a:ext cx="9144000" cy="454706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6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764"/>
                                        </p:tgtEl>
                                      </p:cBhvr>
                                      <p:by x="226851" y="22685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20833 0.035185" origin="layout" pathEditMode="relative">
                                      <p:cBhvr>
                                        <p:cTn id="14" dur="100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4" grpId="1"/>
      <p:bldP build="whole" bldLvl="1" animBg="1" rev="0" advAuto="0" spid="76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273561"/>
            <a:satOff val="2937"/>
            <a:lumOff val="-2223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Воскресение"/>
          <p:cNvSpPr txBox="1"/>
          <p:nvPr>
            <p:ph type="title"/>
          </p:nvPr>
        </p:nvSpPr>
        <p:spPr>
          <a:xfrm>
            <a:off x="682625" y="381000"/>
            <a:ext cx="8080375" cy="81946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Воскресение</a:t>
            </a:r>
          </a:p>
        </p:txBody>
      </p:sp>
      <p:sp>
        <p:nvSpPr>
          <p:cNvPr id="582" name="О Воскресение из мертвых учил Иисус Христос…"/>
          <p:cNvSpPr txBox="1"/>
          <p:nvPr>
            <p:ph type="body" idx="1"/>
          </p:nvPr>
        </p:nvSpPr>
        <p:spPr>
          <a:xfrm>
            <a:off x="254000" y="1114332"/>
            <a:ext cx="8762183" cy="5743668"/>
          </a:xfrm>
          <a:prstGeom prst="rect">
            <a:avLst/>
          </a:prstGeom>
        </p:spPr>
        <p:txBody>
          <a:bodyPr/>
          <a:lstStyle/>
          <a:p>
            <a:pPr marL="474661" indent="-342899">
              <a:defRPr sz="26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О Воскресение из мертвых учил Иисус Христос </a:t>
            </a:r>
          </a:p>
          <a:p>
            <a:pPr lvl="1">
              <a:defRPr sz="2600"/>
            </a:pPr>
            <a:r>
              <a:t>Иоан. 5:28-29 </a:t>
            </a:r>
            <a:r>
              <a:rPr i="1"/>
              <a:t>“Не дивитесь этому: ибо наступает время, в которое все находящиеся в гробах услышат голос Сына Божия. 29 И изыдут творившие добро в воскресение жизни, а делавшие зло - в воскресение осуждения”</a:t>
            </a:r>
          </a:p>
          <a:p>
            <a:pPr marL="474661" indent="-342899">
              <a:defRPr sz="26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Воскресение Иисуса Христа было ключевой темой в проповеди ранней церкви.</a:t>
            </a:r>
          </a:p>
          <a:p>
            <a:pPr lvl="1">
              <a:defRPr sz="2600"/>
            </a:pPr>
            <a:r>
              <a:t>Проповедь Петра в Иерусалиме (Деян. 2:32) </a:t>
            </a:r>
            <a:r>
              <a:rPr i="1"/>
              <a:t>“Сего Иисуса Бог воскресил, чему мы все свидетели…”</a:t>
            </a:r>
            <a:endParaRPr i="1"/>
          </a:p>
          <a:p>
            <a:pPr lvl="1">
              <a:defRPr sz="2600"/>
            </a:pPr>
            <a:r>
              <a:t>Павел утверждал, что во Христе началось воскресение из мертвых</a:t>
            </a:r>
            <a:r>
              <a:rPr i="1"/>
              <a:t> </a:t>
            </a:r>
            <a:r>
              <a:t>(1 Кор. 15:20) </a:t>
            </a:r>
            <a:r>
              <a:rPr i="1"/>
              <a:t>“Христос воскрес из Мертвых, первенец из</a:t>
            </a:r>
            <a:r>
              <a:rPr i="1"/>
              <a:t> умерших”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ВОСХИЩЕНИЕ ЦЕРКВИ…"/>
          <p:cNvSpPr txBox="1"/>
          <p:nvPr>
            <p:ph type="body" idx="1"/>
          </p:nvPr>
        </p:nvSpPr>
        <p:spPr>
          <a:xfrm>
            <a:off x="0" y="965200"/>
            <a:ext cx="9144000" cy="5745622"/>
          </a:xfrm>
          <a:prstGeom prst="rect">
            <a:avLst/>
          </a:prstGeom>
          <a:solidFill>
            <a:srgbClr val="011892"/>
          </a:solidFill>
        </p:spPr>
        <p:txBody>
          <a:bodyPr/>
          <a:lstStyle/>
          <a:p>
            <a:pPr marR="0" indent="-342900" algn="ctr">
              <a:lnSpc>
                <a:spcPct val="70000"/>
              </a:lnSpc>
              <a:spcBef>
                <a:spcPts val="1200"/>
              </a:spcBef>
              <a:buSzTx/>
              <a:buFont typeface="Wingdings"/>
              <a:buNone/>
              <a:defRPr b="1" sz="27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pPr>
            <a:r>
              <a:t>ВОСХИЩЕНИЕ ЦЕРКВИ</a:t>
            </a:r>
          </a:p>
          <a:p>
            <a:pPr marL="241300" marR="0" indent="-228600">
              <a:lnSpc>
                <a:spcPct val="70000"/>
              </a:lnSpc>
              <a:spcBef>
                <a:spcPts val="800"/>
              </a:spcBef>
              <a:defRPr sz="2700"/>
            </a:pPr>
            <a:r>
              <a:rPr b="1"/>
              <a:t>“...И когда Он снял пятую печать, я увидел под жертвенником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души убиенных за слово Божие и за свидетельство</a:t>
            </a:r>
            <a:r>
              <a:rPr b="1"/>
              <a:t>, которое они имели. И возопили они громким голосом говоря: доколе, Владыка святый и истинный,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не судишь и не мстишь</a:t>
            </a:r>
            <a:r>
              <a:rPr b="1"/>
              <a:t> живущим на земле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за кровь нашу</a:t>
            </a:r>
            <a:r>
              <a:rPr b="1"/>
              <a:t>? </a:t>
            </a:r>
            <a:r>
              <a:rPr b="1">
                <a:solidFill>
                  <a:srgbClr val="FFFB00"/>
                </a:solidFill>
                <a:uFill>
                  <a:solidFill>
                    <a:srgbClr val="FF2841"/>
                  </a:solidFill>
                </a:uFill>
              </a:rPr>
              <a:t>И даны были каждому из них одежды белые</a:t>
            </a:r>
            <a:r>
              <a:rPr b="1"/>
              <a:t>, и сказано им, чтобы они успокоились еще на малое время,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пока и сотрудники их и братья их</a:t>
            </a:r>
            <a:r>
              <a:rPr b="1"/>
              <a:t>, которые </a:t>
            </a:r>
            <a:r>
              <a:rPr b="1" sz="3200" u="sng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будут убиты</a:t>
            </a:r>
            <a:r>
              <a:rPr b="1"/>
              <a:t>, </a:t>
            </a:r>
            <a:r>
              <a:rPr b="1" sz="3100" u="sng">
                <a:solidFill>
                  <a:schemeClr val="accent3">
                    <a:satOff val="18648"/>
                    <a:lumOff val="5971"/>
                  </a:schemeClr>
                </a:solidFill>
              </a:rPr>
              <a:t>как и они</a:t>
            </a:r>
            <a:r>
              <a:rPr b="1"/>
              <a:t>, </a:t>
            </a:r>
            <a:r>
              <a:rPr b="1" sz="3100" u="sng">
                <a:solidFill>
                  <a:srgbClr val="FFFB00"/>
                </a:solidFill>
                <a:uFill>
                  <a:solidFill>
                    <a:srgbClr val="FF2841"/>
                  </a:solidFill>
                </a:uFill>
              </a:rPr>
              <a:t>дополнят число</a:t>
            </a:r>
            <a:r>
              <a:rPr b="1"/>
              <a:t>”.  </a:t>
            </a:r>
            <a:r>
              <a:rPr b="1" i="1"/>
              <a:t>Откр. 6 : 9-11. </a:t>
            </a:r>
            <a:endParaRPr b="1" i="1"/>
          </a:p>
          <a:p>
            <a:pPr marL="241300" marR="0" indent="-241300">
              <a:lnSpc>
                <a:spcPct val="70000"/>
              </a:lnSpc>
              <a:spcBef>
                <a:spcPts val="2200"/>
              </a:spcBef>
              <a:defRPr b="1" sz="2800"/>
            </a:pPr>
            <a:r>
              <a:t>Рим. 11:25 Ибо не хочу оставить вас, братия, в неведении о тайне сей, — чтобы вы не мечтали о себе, — что ожесточение произошло в Израиле отчасти, до времени, пока войдет </a:t>
            </a:r>
            <a:r>
              <a:rPr sz="3200" u="sng">
                <a:solidFill>
                  <a:schemeClr val="accent3">
                    <a:satOff val="18648"/>
                    <a:lumOff val="5971"/>
                  </a:schemeClr>
                </a:solidFill>
              </a:rPr>
              <a:t>полное число язычников</a:t>
            </a:r>
            <a:r>
              <a:t>;</a:t>
            </a:r>
          </a:p>
        </p:txBody>
      </p:sp>
      <p:sp>
        <p:nvSpPr>
          <p:cNvPr id="767" name="Тайна печатей События пятой печати"/>
          <p:cNvSpPr txBox="1"/>
          <p:nvPr>
            <p:ph type="title"/>
          </p:nvPr>
        </p:nvSpPr>
        <p:spPr>
          <a:xfrm>
            <a:off x="38100" y="-50800"/>
            <a:ext cx="9067800" cy="1069632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70000"/>
              </a:lnSpc>
              <a:defRPr sz="3600"/>
            </a:pPr>
            <a:r>
              <a:rPr>
                <a:solidFill>
                  <a:srgbClr val="FFD3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</a:rPr>
              <a:t>Тайна печатей</a:t>
            </a:r>
            <a:br>
              <a:rPr>
                <a:solidFill>
                  <a:srgbClr val="FFD3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Heiti TC Light"/>
                <a:ea typeface="Heiti TC Light"/>
                <a:cs typeface="Heiti TC Light"/>
                <a:sym typeface="Heiti TC Light"/>
              </a:rPr>
            </a:br>
            <a:r>
              <a:rPr b="1" u="sng">
                <a:solidFill>
                  <a:srgbClr val="FFD3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</a:rPr>
              <a:t>События пятой печати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700"/>
                                        <p:tgtEl>
                                          <p:spTgt spid="7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66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ВОСХИЩЕНИЕ ЦЕРКВИ…"/>
          <p:cNvSpPr txBox="1"/>
          <p:nvPr>
            <p:ph type="body" idx="1"/>
          </p:nvPr>
        </p:nvSpPr>
        <p:spPr>
          <a:xfrm>
            <a:off x="0" y="965200"/>
            <a:ext cx="9144000" cy="5745622"/>
          </a:xfrm>
          <a:prstGeom prst="rect">
            <a:avLst/>
          </a:prstGeom>
          <a:solidFill>
            <a:srgbClr val="011892"/>
          </a:solidFill>
        </p:spPr>
        <p:txBody>
          <a:bodyPr/>
          <a:lstStyle/>
          <a:p>
            <a:pPr marR="0" indent="-342900" algn="ctr">
              <a:lnSpc>
                <a:spcPct val="70000"/>
              </a:lnSpc>
              <a:spcBef>
                <a:spcPts val="2100"/>
              </a:spcBef>
              <a:buSzTx/>
              <a:buFont typeface="Wingdings"/>
              <a:buNone/>
              <a:defRPr b="1" sz="27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pPr>
            <a:r>
              <a:t>ВОСХИЩЕНИЕ ЦЕРКВИ</a:t>
            </a:r>
          </a:p>
          <a:p>
            <a:pPr marL="241300" marR="0" indent="-228600">
              <a:lnSpc>
                <a:spcPct val="70000"/>
              </a:lnSpc>
              <a:spcBef>
                <a:spcPts val="2100"/>
              </a:spcBef>
              <a:defRPr sz="2700"/>
            </a:pPr>
            <a:r>
              <a:rPr b="1"/>
              <a:t>...И когда Он снял пятую печать, я увидел под жертвенником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души убиенных за слово Божие и за свидетельство</a:t>
            </a:r>
            <a:r>
              <a:rPr b="1"/>
              <a:t>, которое они имели. И возопили они громким голосом говоря: доколе, Владыка святый и истинный,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не судишь и не мстишь</a:t>
            </a:r>
            <a:r>
              <a:rPr b="1"/>
              <a:t> живущим на земле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за кровь нашу</a:t>
            </a:r>
            <a:r>
              <a:rPr b="1"/>
              <a:t>? </a:t>
            </a:r>
            <a:r>
              <a:rPr b="1" u="sng">
                <a:solidFill>
                  <a:srgbClr val="FFFB00"/>
                </a:solidFill>
                <a:uFill>
                  <a:solidFill>
                    <a:srgbClr val="FF2841"/>
                  </a:solidFill>
                </a:uFill>
              </a:rPr>
              <a:t>И даны были каждому из них одежды белые</a:t>
            </a:r>
            <a:r>
              <a:rPr b="1"/>
              <a:t>, и сказано им, чтобы они успокоились еще на малое время,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пока и сотрудники их и братья их</a:t>
            </a:r>
            <a:r>
              <a:rPr b="1"/>
              <a:t>, которые </a:t>
            </a:r>
            <a:r>
              <a:rPr b="1" sz="3200" u="sng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будут убиты</a:t>
            </a:r>
            <a:r>
              <a:rPr b="1"/>
              <a:t>, </a:t>
            </a:r>
            <a:r>
              <a:rPr b="1" u="sng">
                <a:solidFill>
                  <a:schemeClr val="accent3">
                    <a:satOff val="18648"/>
                    <a:lumOff val="5971"/>
                  </a:schemeClr>
                </a:solidFill>
              </a:rPr>
              <a:t>как и они</a:t>
            </a:r>
            <a:r>
              <a:rPr b="1"/>
              <a:t>, </a:t>
            </a:r>
            <a:r>
              <a:rPr b="1" u="sng">
                <a:solidFill>
                  <a:srgbClr val="FFFB00"/>
                </a:solidFill>
                <a:uFill>
                  <a:solidFill>
                    <a:srgbClr val="FF2841"/>
                  </a:solidFill>
                </a:uFill>
              </a:rPr>
              <a:t>дополнят число</a:t>
            </a:r>
            <a:r>
              <a:rPr b="1"/>
              <a:t>.  Откр. 6 : 9-11. </a:t>
            </a:r>
            <a:endParaRPr b="1"/>
          </a:p>
          <a:p>
            <a:pPr marL="241299" marR="0" indent="-228599">
              <a:lnSpc>
                <a:spcPct val="70000"/>
              </a:lnSpc>
              <a:spcBef>
                <a:spcPts val="2100"/>
              </a:spcBef>
              <a:defRPr b="1" sz="2700"/>
            </a:pPr>
            <a:r>
              <a:t>Откр. 7:13 И, начав речь, один из старцев спросил меня: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сии облеченные в белые одежды кто</a:t>
            </a:r>
            <a:r>
              <a:t>, и откуда пришли? </a:t>
            </a:r>
          </a:p>
          <a:p>
            <a:pPr marL="241299" marR="0" indent="-228599">
              <a:lnSpc>
                <a:spcPct val="70000"/>
              </a:lnSpc>
              <a:spcBef>
                <a:spcPts val="2100"/>
              </a:spcBef>
              <a:defRPr b="1" sz="2700"/>
            </a:pPr>
            <a:r>
              <a:t>Откр. 7:14 Я сказал ему: ты знаешь, господин. И он сказал мне: это те, которые </a:t>
            </a:r>
            <a:r>
              <a:rPr u="sng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пришли от великой скорби</a:t>
            </a:r>
            <a:r>
              <a:t>;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они омыли одежды свои и </a:t>
            </a:r>
            <a:r>
              <a:rPr u="sng">
                <a:solidFill>
                  <a:schemeClr val="accent3">
                    <a:satOff val="18648"/>
                    <a:lumOff val="5971"/>
                  </a:schemeClr>
                </a:solidFill>
              </a:rPr>
              <a:t>убелили одежды свои Кровию Агнца</a:t>
            </a:r>
            <a:r>
              <a:t>.</a:t>
            </a:r>
          </a:p>
        </p:txBody>
      </p:sp>
      <p:sp>
        <p:nvSpPr>
          <p:cNvPr id="770" name="Тайна печатей События пятой печати"/>
          <p:cNvSpPr txBox="1"/>
          <p:nvPr>
            <p:ph type="title"/>
          </p:nvPr>
        </p:nvSpPr>
        <p:spPr>
          <a:xfrm>
            <a:off x="38100" y="-50800"/>
            <a:ext cx="9067800" cy="1069632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70000"/>
              </a:lnSpc>
              <a:defRPr sz="3500"/>
            </a:pPr>
            <a:r>
              <a:rPr>
                <a:solidFill>
                  <a:srgbClr val="FFD3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</a:rPr>
              <a:t>Тайна печатей</a:t>
            </a:r>
            <a:br>
              <a:rPr>
                <a:solidFill>
                  <a:srgbClr val="FFD3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Heiti TC Light"/>
                <a:ea typeface="Heiti TC Light"/>
                <a:cs typeface="Heiti TC Light"/>
                <a:sym typeface="Heiti TC Light"/>
              </a:rPr>
            </a:br>
            <a:r>
              <a:rPr b="1" u="sng">
                <a:solidFill>
                  <a:srgbClr val="FFD3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</a:rPr>
              <a:t>События пятой печати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700"/>
                                        <p:tgtEl>
                                          <p:spTgt spid="7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700"/>
                                        <p:tgtEl>
                                          <p:spTgt spid="7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69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МИР И БЕЗОПАСНОСТЬ…"/>
          <p:cNvSpPr txBox="1"/>
          <p:nvPr>
            <p:ph type="body" idx="1"/>
          </p:nvPr>
        </p:nvSpPr>
        <p:spPr>
          <a:xfrm>
            <a:off x="0" y="246326"/>
            <a:ext cx="9144001" cy="6858001"/>
          </a:xfrm>
          <a:prstGeom prst="rect">
            <a:avLst/>
          </a:prstGeom>
        </p:spPr>
        <p:txBody>
          <a:bodyPr/>
          <a:lstStyle/>
          <a:p>
            <a:pPr marL="0" indent="131761">
              <a:lnSpc>
                <a:spcPct val="70000"/>
              </a:lnSpc>
              <a:spcBef>
                <a:spcPts val="1500"/>
              </a:spcBef>
              <a:buSzTx/>
              <a:buFont typeface="Wingdings"/>
              <a:buNone/>
              <a:defRPr sz="2800"/>
            </a:pPr>
            <a:r>
              <a:rPr b="1"/>
              <a:t>МИР И БЕЗОПАСНОСТЬ</a:t>
            </a:r>
            <a:endParaRPr b="1"/>
          </a:p>
          <a:p>
            <a:pPr>
              <a:lnSpc>
                <a:spcPct val="70000"/>
              </a:lnSpc>
              <a:spcBef>
                <a:spcPts val="1500"/>
              </a:spcBef>
              <a:defRPr sz="2800"/>
            </a:pPr>
            <a:r>
              <a:rPr b="1"/>
              <a:t>“...ибо, </a:t>
            </a:r>
            <a:r>
              <a:rPr b="1">
                <a:solidFill>
                  <a:srgbClr val="FFFB00"/>
                </a:solidFill>
              </a:rPr>
              <a:t>когда будут говорить: мир и безопасность</a:t>
            </a:r>
            <a:r>
              <a:rPr b="1"/>
              <a:t>, тогда внезапно постигнет их пагуба, подобно как мука родами постигает имеющую во чреве,  и не избегнут”.  </a:t>
            </a:r>
            <a:r>
              <a:rPr b="1" i="1"/>
              <a:t>1 Фес. 5 : 3. </a:t>
            </a:r>
            <a:endParaRPr b="1" i="1"/>
          </a:p>
          <a:p>
            <a:pPr lvl="1" marL="931862" indent="-342900">
              <a:lnSpc>
                <a:spcPct val="70000"/>
              </a:lnSpc>
              <a:spcBef>
                <a:spcPts val="1500"/>
              </a:spcBef>
              <a:buClr>
                <a:srgbClr val="FFD479"/>
              </a:buClr>
              <a:buFontTx/>
              <a:buChar char="‣"/>
            </a:pPr>
            <a:r>
              <a:rPr b="1" i="1"/>
              <a:t>Один дипломат, работавший в ООН, так описал их попытки установить мир на земле: «Мы старались изо всех сил, но нам это не удалось».</a:t>
            </a:r>
            <a:endParaRPr b="1" i="1"/>
          </a:p>
          <a:p>
            <a:pPr marL="0" indent="131761">
              <a:lnSpc>
                <a:spcPct val="70000"/>
              </a:lnSpc>
              <a:spcBef>
                <a:spcPts val="1500"/>
              </a:spcBef>
              <a:buSzTx/>
              <a:buFont typeface="Wingdings"/>
              <a:buNone/>
              <a:defRPr b="1" sz="2800" u="sng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Проповедь Евангелия</a:t>
            </a:r>
            <a:endParaRPr i="1"/>
          </a:p>
          <a:p>
            <a:pPr>
              <a:lnSpc>
                <a:spcPct val="70000"/>
              </a:lnSpc>
              <a:spcBef>
                <a:spcPts val="1500"/>
              </a:spcBef>
              <a:defRPr sz="2800"/>
            </a:pPr>
            <a:r>
              <a:rPr b="1"/>
              <a:t>И проповедано будет сие Евангелие Царствия по всей вселенной, во свидетельство всем народам; и тогда придет конец (Мф.24:14)</a:t>
            </a:r>
            <a:endParaRPr b="1"/>
          </a:p>
          <a:p>
            <a:pPr lvl="1" marL="931862" indent="-342900">
              <a:lnSpc>
                <a:spcPct val="70000"/>
              </a:lnSpc>
              <a:spcBef>
                <a:spcPts val="1500"/>
              </a:spcBef>
              <a:buClr>
                <a:srgbClr val="FFD479"/>
              </a:buClr>
              <a:buFontTx/>
              <a:buChar char="‣"/>
              <a:defRPr b="1"/>
            </a:pPr>
            <a:r>
              <a:t>В мире насчитывается около 7097 «живых» языков.</a:t>
            </a:r>
          </a:p>
          <a:p>
            <a:pPr lvl="1" marL="931862" indent="-342900">
              <a:lnSpc>
                <a:spcPct val="70000"/>
              </a:lnSpc>
              <a:spcBef>
                <a:spcPts val="1500"/>
              </a:spcBef>
              <a:buClr>
                <a:srgbClr val="FFD479"/>
              </a:buClr>
              <a:buFontTx/>
              <a:buChar char="‣"/>
              <a:defRPr b="1"/>
            </a:pPr>
            <a:r>
              <a:t>Писание, в полном или частичном виде, переведено на 3363 из них.</a:t>
            </a:r>
          </a:p>
          <a:p>
            <a:pPr lvl="1" marL="931862" indent="-342900">
              <a:lnSpc>
                <a:spcPct val="70000"/>
              </a:lnSpc>
              <a:spcBef>
                <a:spcPts val="1500"/>
              </a:spcBef>
              <a:buClr>
                <a:srgbClr val="FFD479"/>
              </a:buClr>
              <a:buFontTx/>
              <a:buChar char="‣"/>
            </a:pPr>
            <a:r>
              <a:rPr b="1"/>
              <a:t>Статистика перевода Библии на май 2018 года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500"/>
                                        <p:tgtEl>
                                          <p:spTgt spid="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500"/>
                                        <p:tgtEl>
                                          <p:spTgt spid="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500"/>
                                        <p:tgtEl>
                                          <p:spTgt spid="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7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7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0" dur="500"/>
                                        <p:tgtEl>
                                          <p:spTgt spid="7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5" dur="500"/>
                                        <p:tgtEl>
                                          <p:spTgt spid="7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Class="exit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8" dur="1500" fill="hold"/>
                                        <p:tgtEl>
                                          <p:spTgt spid="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Class="exit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1" dur="1500" fill="hold"/>
                                        <p:tgtEl>
                                          <p:spTgt spid="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Class="exit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4" dur="1500" fill="hold"/>
                                        <p:tgtEl>
                                          <p:spTgt spid="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Class="exit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7" dur="1500" fill="hold"/>
                                        <p:tgtEl>
                                          <p:spTgt spid="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Class="exit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0" dur="1500" fill="hold"/>
                                        <p:tgtEl>
                                          <p:spTgt spid="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Class="exit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3" dur="1500" fill="hold"/>
                                        <p:tgtEl>
                                          <p:spTgt spid="7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Class="exit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6" dur="1500" fill="hold"/>
                                        <p:tgtEl>
                                          <p:spTgt spid="7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Class="exit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9" dur="1500" fill="hold"/>
                                        <p:tgtEl>
                                          <p:spTgt spid="7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Class="exit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72" dur="1500" fill="hold"/>
                                        <p:tgtEl>
                                          <p:spTgt spid="7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72" grpId="1"/>
      <p:bldP build="p" bldLvl="5" animBg="1" rev="0" advAuto="0" spid="772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МИР И БЕЗОПАСНОСТЬ…"/>
          <p:cNvSpPr txBox="1"/>
          <p:nvPr>
            <p:ph type="body" idx="1"/>
          </p:nvPr>
        </p:nvSpPr>
        <p:spPr>
          <a:xfrm>
            <a:off x="0" y="329406"/>
            <a:ext cx="9144001" cy="6774921"/>
          </a:xfrm>
          <a:prstGeom prst="rect">
            <a:avLst/>
          </a:prstGeom>
        </p:spPr>
        <p:txBody>
          <a:bodyPr/>
          <a:lstStyle/>
          <a:p>
            <a:pPr marL="0" indent="131761">
              <a:lnSpc>
                <a:spcPct val="70000"/>
              </a:lnSpc>
              <a:spcBef>
                <a:spcPts val="6000"/>
              </a:spcBef>
              <a:buSzTx/>
              <a:buFont typeface="Wingdings"/>
              <a:buNone/>
            </a:pPr>
            <a:r>
              <a:rPr b="1" sz="2800"/>
              <a:t>МИР И БЕЗОПАСНОСТЬ</a:t>
            </a:r>
            <a:endParaRPr b="1" sz="2800"/>
          </a:p>
          <a:p>
            <a:pPr marL="431799" indent="-300037">
              <a:lnSpc>
                <a:spcPct val="70000"/>
              </a:lnSpc>
              <a:spcBef>
                <a:spcPts val="1700"/>
              </a:spcBef>
            </a:pPr>
            <a:r>
              <a:rPr b="1" sz="2800"/>
              <a:t>“...ибо, </a:t>
            </a:r>
            <a:r>
              <a:rPr b="1" sz="2800">
                <a:solidFill>
                  <a:srgbClr val="FFFB00"/>
                </a:solidFill>
              </a:rPr>
              <a:t>когда будут говорить: мир и безопасность</a:t>
            </a:r>
            <a:r>
              <a:rPr b="1" sz="2800"/>
              <a:t>, тогда внезапно постигнет их пагуба, подобно как мука родами постигает имеющую во чреве,  и не избегнут”.  </a:t>
            </a:r>
            <a:r>
              <a:rPr b="1" i="1" sz="2800"/>
              <a:t>1 Фес. 5 : 3.</a:t>
            </a:r>
            <a:endParaRPr b="1" i="1" sz="2800"/>
          </a:p>
          <a:p>
            <a:pPr marL="0" indent="131761">
              <a:lnSpc>
                <a:spcPct val="70000"/>
              </a:lnSpc>
              <a:spcBef>
                <a:spcPts val="1700"/>
              </a:spcBef>
              <a:buSzTx/>
              <a:buFont typeface="Wingdings"/>
              <a:buNone/>
              <a:defRPr b="1" sz="3100" u="sng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Проповедь Евангелия</a:t>
            </a:r>
            <a:endParaRPr i="1" sz="2800"/>
          </a:p>
          <a:p>
            <a:pPr marL="431799" indent="-300037">
              <a:lnSpc>
                <a:spcPct val="70000"/>
              </a:lnSpc>
              <a:spcBef>
                <a:spcPts val="1700"/>
              </a:spcBef>
            </a:pPr>
            <a:r>
              <a:rPr b="1" sz="2800"/>
              <a:t>И проповедано будет сие Евангелие Царствия по всей вселенной, во свидетельство всем народам; и тогда придет конец (Мф.24:14)</a:t>
            </a:r>
            <a:endParaRPr b="1" sz="2800"/>
          </a:p>
          <a:p>
            <a:pPr marL="431799" indent="-300037">
              <a:lnSpc>
                <a:spcPct val="70000"/>
              </a:lnSpc>
              <a:spcBef>
                <a:spcPts val="6000"/>
              </a:spcBef>
            </a:pPr>
            <a:r>
              <a:rPr b="1" sz="2800"/>
              <a:t>СКОРБЬ ДЛЯ ЦЕРКВИ ПЕРЕД ЕЕ ВОСХИЩЕНИЕМ. </a:t>
            </a:r>
            <a:endParaRPr b="1" sz="2800"/>
          </a:p>
          <a:p>
            <a:pPr marL="0" marR="0" indent="444500" defTabSz="12700">
              <a:lnSpc>
                <a:spcPct val="80000"/>
              </a:lnSpc>
              <a:spcBef>
                <a:spcPts val="0"/>
              </a:spcBef>
              <a:buClrTx/>
              <a:buSz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sz="2600">
                <a:solidFill>
                  <a:schemeClr val="accent3">
                    <a:satOff val="18648"/>
                    <a:lumOff val="5971"/>
                  </a:schemeClr>
                </a:solidFill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«Тогда будут предавать вас на мучения и убивать вас; </a:t>
            </a:r>
            <a:r>
              <a:rPr u="sng">
                <a:solidFill>
                  <a:srgbClr val="FFFFFF"/>
                </a:solidFill>
              </a:rPr>
              <a:t>и вы будете ненавидимы всеми народами</a:t>
            </a:r>
            <a:r>
              <a:t> за имя Мое;» Мат.24:9</a:t>
            </a:r>
          </a:p>
          <a:p>
            <a:pPr marL="431799" indent="-300037">
              <a:lnSpc>
                <a:spcPct val="70000"/>
              </a:lnSpc>
              <a:spcBef>
                <a:spcPts val="2700"/>
              </a:spcBef>
            </a:pPr>
            <a:r>
              <a:rPr b="1" sz="2800"/>
              <a:t>Храм будет построен в Иерусалиме.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7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500"/>
                                        <p:tgtEl>
                                          <p:spTgt spid="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4" dur="500"/>
                                        <p:tgtEl>
                                          <p:spTgt spid="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8" dur="500"/>
                                        <p:tgtEl>
                                          <p:spTgt spid="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7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7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74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Ибо не хочу оставить вас, братия, в неведении о тайне сей, — чтобы вы не мечтали о себе, — что ожесточение произошло в Израиле отчасти, [до времени], пока войдет полное [число] язычников (Рим 11:25)…"/>
          <p:cNvSpPr txBox="1"/>
          <p:nvPr>
            <p:ph type="body" idx="1"/>
          </p:nvPr>
        </p:nvSpPr>
        <p:spPr>
          <a:xfrm>
            <a:off x="190500" y="1368357"/>
            <a:ext cx="8763000" cy="5343285"/>
          </a:xfrm>
          <a:prstGeom prst="rect">
            <a:avLst/>
          </a:prstGeom>
        </p:spPr>
        <p:txBody>
          <a:bodyPr/>
          <a:lstStyle/>
          <a:p>
            <a:pPr marL="421083" indent="-289321">
              <a:lnSpc>
                <a:spcPct val="80000"/>
              </a:lnSpc>
              <a:spcBef>
                <a:spcPts val="5000"/>
              </a:spcBef>
              <a:defRPr sz="3100"/>
            </a:pPr>
            <a:r>
              <a:rPr b="1"/>
              <a:t>Ибо не хочу оставить вас, братия, в неведении о тайне сей, — чтобы вы не мечтали о себе, — </a:t>
            </a:r>
            <a:r>
              <a:rPr b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что ожесточение произошло в Израиле отчасти</a:t>
            </a:r>
            <a:r>
              <a:rPr b="1"/>
              <a:t>, [до времени], пока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войдет полное [число] язычников</a:t>
            </a:r>
            <a:r>
              <a:rPr b="1"/>
              <a:t> (Рим 11:25)</a:t>
            </a:r>
            <a:endParaRPr b="1"/>
          </a:p>
          <a:p>
            <a:pPr marL="421083" indent="-289321">
              <a:lnSpc>
                <a:spcPct val="80000"/>
              </a:lnSpc>
              <a:spcBef>
                <a:spcPts val="5000"/>
              </a:spcBef>
              <a:defRPr sz="31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 b="1"/>
              <a:t>Ибо если отвержение их — примирение мира, то что́ [будет] </a:t>
            </a:r>
            <a:r>
              <a:rPr b="1" u="sng">
                <a:solidFill>
                  <a:srgbClr val="FFFFFF"/>
                </a:solidFill>
              </a:rPr>
              <a:t>принятие</a:t>
            </a:r>
            <a:r>
              <a:rPr b="1"/>
              <a:t>, как не </a:t>
            </a:r>
            <a:r>
              <a:rPr b="1" u="sng">
                <a:solidFill>
                  <a:srgbClr val="FFFFFF"/>
                </a:solidFill>
              </a:rPr>
              <a:t>жизнь из мертвых</a:t>
            </a:r>
            <a:r>
              <a:rPr b="1"/>
              <a:t> (Рим.11:15)</a:t>
            </a:r>
          </a:p>
        </p:txBody>
      </p:sp>
      <p:sp>
        <p:nvSpPr>
          <p:cNvPr id="777" name="Полное число язычников"/>
          <p:cNvSpPr txBox="1"/>
          <p:nvPr>
            <p:ph type="title"/>
          </p:nvPr>
        </p:nvSpPr>
        <p:spPr>
          <a:xfrm>
            <a:off x="97061" y="228600"/>
            <a:ext cx="8949878" cy="914400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Полное число язычников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7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800"/>
                                        <p:tgtEl>
                                          <p:spTgt spid="7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76" grpId="2"/>
      <p:bldP build="whole" bldLvl="1" animBg="1" rev="0" advAuto="0" spid="777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“И как ты сохранил слово терпения Моего, то и Я сохраню тебя от годины искушения, которая придет на всю вселенную, чтоб испытать живущих на земле”.  Откр. 3 : 10.…"/>
          <p:cNvSpPr txBox="1"/>
          <p:nvPr>
            <p:ph type="body" idx="1"/>
          </p:nvPr>
        </p:nvSpPr>
        <p:spPr>
          <a:xfrm>
            <a:off x="190500" y="2021294"/>
            <a:ext cx="8763000" cy="498415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4900"/>
              </a:spcBef>
              <a:defRPr b="1"/>
            </a:pPr>
            <a:r>
              <a:t>“И как ты сохранил слово терпения Моего,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то и Я сохраню тебя от годины искушения</a:t>
            </a:r>
            <a:r>
              <a:t>, которая придет на всю вселенную, чтоб испытать живущих на земле”.  </a:t>
            </a:r>
            <a:r>
              <a:rPr i="1"/>
              <a:t>Откр. 3 : 10.</a:t>
            </a:r>
            <a:endParaRPr i="1"/>
          </a:p>
          <a:p>
            <a:pPr>
              <a:lnSpc>
                <a:spcPct val="80000"/>
              </a:lnSpc>
              <a:spcBef>
                <a:spcPts val="4900"/>
              </a:spcBef>
              <a:defRPr b="1"/>
            </a:pPr>
            <a:r>
              <a:t>Рим. 11:25 Ибо не хочу оставить вас, братия, в неведении о тайне сей, — чтобы вы не мечтали о себе, — что ожесточение произошло в Израиле отчасти, до времени, пока войдет </a:t>
            </a:r>
            <a:r>
              <a:rPr u="sng">
                <a:solidFill>
                  <a:schemeClr val="accent3">
                    <a:satOff val="18648"/>
                    <a:lumOff val="5971"/>
                  </a:schemeClr>
                </a:solidFill>
              </a:rPr>
              <a:t>полное число язычников</a:t>
            </a:r>
          </a:p>
        </p:txBody>
      </p:sp>
      <p:sp>
        <p:nvSpPr>
          <p:cNvPr id="780" name="Восхищение Церкви будет до скорби, и положит начало отсчету последней седмины - (годины искушения для всей Земли)."/>
          <p:cNvSpPr txBox="1"/>
          <p:nvPr>
            <p:ph type="title"/>
          </p:nvPr>
        </p:nvSpPr>
        <p:spPr>
          <a:xfrm>
            <a:off x="0" y="0"/>
            <a:ext cx="9144000" cy="1638561"/>
          </a:xfrm>
          <a:prstGeom prst="rect">
            <a:avLst/>
          </a:prstGeom>
        </p:spPr>
        <p:txBody>
          <a:bodyPr/>
          <a:lstStyle>
            <a:lvl1pPr algn="ctr">
              <a:defRPr b="1" sz="30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Восхищение Церкви будет до скорби, и положит начало отсчету последней седмины - (годины искушения для всей Земли).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79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“И как было во дни Ноя, так будет и во дни Сына Человеческого: Ели, пили, женились, выходили замуж, до того дня, как вошел Ной в ковчег, и пришел потоп и погубил всех. Также как было и во дни Лота: ели, пили,  покупали, продавали, садили, строили; Но в д"/>
          <p:cNvSpPr txBox="1"/>
          <p:nvPr>
            <p:ph type="body" idx="1"/>
          </p:nvPr>
        </p:nvSpPr>
        <p:spPr>
          <a:xfrm>
            <a:off x="228600" y="2438400"/>
            <a:ext cx="8763000" cy="4419600"/>
          </a:xfrm>
          <a:prstGeom prst="rect">
            <a:avLst/>
          </a:prstGeom>
        </p:spPr>
        <p:txBody>
          <a:bodyPr/>
          <a:lstStyle/>
          <a:p>
            <a:pPr marL="431799" indent="-300037"/>
            <a:r>
              <a:rPr b="1" sz="2800"/>
              <a:t>“И как было во дни Ноя, так будет и во дни Сына Человеческого: Ели, пили, женились, выходили замуж, </a:t>
            </a:r>
            <a:r>
              <a:rPr b="1" sz="2800" u="sng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</a:rPr>
              <a:t>до того дня</a:t>
            </a:r>
            <a:r>
              <a:rPr b="1" sz="2800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</a:rPr>
              <a:t>, как</a:t>
            </a:r>
            <a:r>
              <a:rPr b="1" sz="2800">
                <a:solidFill>
                  <a:srgbClr val="FF2841"/>
                </a:solidFill>
                <a:uFill>
                  <a:solidFill>
                    <a:srgbClr val="FF2841"/>
                  </a:solidFill>
                </a:uFill>
              </a:rPr>
              <a:t> </a:t>
            </a:r>
            <a:r>
              <a:rPr b="1" sz="2800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</a:rPr>
              <a:t>вошел Ной в ковчег</a:t>
            </a:r>
            <a:r>
              <a:rPr b="1" sz="2800">
                <a:solidFill>
                  <a:schemeClr val="accent3">
                    <a:satOff val="18648"/>
                    <a:lumOff val="5971"/>
                  </a:schemeClr>
                </a:solidFill>
                <a:uFill>
                  <a:solidFill>
                    <a:srgbClr val="FF2841"/>
                  </a:solidFill>
                </a:uFill>
              </a:rPr>
              <a:t>,</a:t>
            </a:r>
            <a:r>
              <a:rPr b="1" sz="2800">
                <a:solidFill>
                  <a:srgbClr val="FF2841"/>
                </a:solidFill>
                <a:uFill>
                  <a:solidFill>
                    <a:srgbClr val="FF2841"/>
                  </a:solidFill>
                </a:uFill>
              </a:rPr>
              <a:t> </a:t>
            </a:r>
            <a:r>
              <a:rPr b="1" sz="2800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</a:rPr>
              <a:t>и </a:t>
            </a:r>
            <a:r>
              <a:rPr b="1" sz="2800" u="sng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</a:rPr>
              <a:t>пришел потоп и погубил всех</a:t>
            </a:r>
            <a:r>
              <a:rPr b="1" sz="2800"/>
              <a:t>. Также как было и во дни Лота: ели, пили,  покупали, продавали, садили, строили; </a:t>
            </a:r>
            <a:r>
              <a:rPr b="1" sz="2800" u="sng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</a:rPr>
              <a:t>Но в день, в который Лот вышел из Содома</a:t>
            </a:r>
            <a:r>
              <a:rPr b="1" sz="2800" u="sng">
                <a:solidFill>
                  <a:schemeClr val="accent3">
                    <a:satOff val="18648"/>
                    <a:lumOff val="5971"/>
                  </a:schemeClr>
                </a:solidFill>
                <a:uFill>
                  <a:solidFill>
                    <a:srgbClr val="FF2841"/>
                  </a:solidFill>
                </a:uFill>
              </a:rPr>
              <a:t>,</a:t>
            </a:r>
            <a:r>
              <a:rPr b="1" sz="2800">
                <a:solidFill>
                  <a:srgbClr val="FF2841"/>
                </a:solidFill>
                <a:uFill>
                  <a:solidFill>
                    <a:srgbClr val="FF2841"/>
                  </a:solidFill>
                </a:uFill>
              </a:rPr>
              <a:t> </a:t>
            </a:r>
            <a:r>
              <a:rPr b="1" sz="2800">
                <a:solidFill>
                  <a:srgbClr val="FFF76B"/>
                </a:solidFill>
                <a:uFill>
                  <a:solidFill>
                    <a:srgbClr val="FFF76B"/>
                  </a:solidFill>
                </a:uFill>
              </a:rPr>
              <a:t>пролился с неба дождь огненный и серный и </a:t>
            </a:r>
            <a:r>
              <a:rPr b="1" sz="2800" u="sng">
                <a:solidFill>
                  <a:srgbClr val="FFF76B"/>
                </a:solidFill>
                <a:uFill>
                  <a:solidFill>
                    <a:srgbClr val="FFF76B"/>
                  </a:solidFill>
                </a:uFill>
              </a:rPr>
              <a:t>истребил всех</a:t>
            </a:r>
            <a:r>
              <a:rPr b="1" sz="2800">
                <a:solidFill>
                  <a:srgbClr val="FFF76B"/>
                </a:solidFill>
                <a:uFill>
                  <a:solidFill>
                    <a:srgbClr val="FFF76B"/>
                  </a:solidFill>
                </a:uFill>
              </a:rPr>
              <a:t>:</a:t>
            </a:r>
            <a:r>
              <a:rPr b="1" sz="2800"/>
              <a:t> </a:t>
            </a:r>
            <a:r>
              <a:rPr b="1" sz="28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Так будет и </a:t>
            </a:r>
            <a:r>
              <a:rPr b="1" sz="2800" u="sng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в тот день, когда Сын Человеческий явится</a:t>
            </a:r>
            <a:r>
              <a:rPr b="1" sz="2800"/>
              <a:t>”.   </a:t>
            </a:r>
            <a:r>
              <a:rPr b="1" i="1" sz="2800"/>
              <a:t>Лук.17:26-30.</a:t>
            </a:r>
            <a:r>
              <a:rPr b="1" sz="2800"/>
              <a:t> </a:t>
            </a:r>
          </a:p>
        </p:txBody>
      </p:sp>
      <p:sp>
        <p:nvSpPr>
          <p:cNvPr id="783" name="Восхищение Церкви будет до скорби, и положит начало отсчету последней седмины - (годины искушения для всей Земли)."/>
          <p:cNvSpPr txBox="1"/>
          <p:nvPr>
            <p:ph type="title"/>
          </p:nvPr>
        </p:nvSpPr>
        <p:spPr>
          <a:xfrm>
            <a:off x="0" y="0"/>
            <a:ext cx="9144000" cy="1761497"/>
          </a:xfrm>
          <a:prstGeom prst="rect">
            <a:avLst/>
          </a:prstGeom>
        </p:spPr>
        <p:txBody>
          <a:bodyPr/>
          <a:lstStyle>
            <a:lvl1pPr algn="ctr">
              <a:defRPr b="1" sz="31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Восхищение Церкви будет до скорби, и положит начало отсчету последней седмины - (годины искушения для всей Земли).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4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3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Ибо тайна беззакония уже в действии, только [не совершится] до тех пор, пока не будет взят от среды удерживающий теперь. И тогда откроется беззаконник, которого Господь Иисус убьет духом уст Своих и истребит явлением пришествия Своего (2Фес.2:7-8)…"/>
          <p:cNvSpPr txBox="1"/>
          <p:nvPr>
            <p:ph type="body" idx="1"/>
          </p:nvPr>
        </p:nvSpPr>
        <p:spPr>
          <a:xfrm>
            <a:off x="0" y="102074"/>
            <a:ext cx="9144000" cy="6755926"/>
          </a:xfrm>
          <a:prstGeom prst="rect">
            <a:avLst/>
          </a:prstGeom>
        </p:spPr>
        <p:txBody>
          <a:bodyPr/>
          <a:lstStyle/>
          <a:p>
            <a:pPr marL="131762" indent="0">
              <a:spcBef>
                <a:spcPts val="3300"/>
              </a:spcBef>
              <a:buSzTx/>
              <a:buFont typeface="Wingdings"/>
              <a:buNone/>
              <a:defRPr b="1"/>
            </a:pPr>
            <a:r>
              <a:t>Ибо тайна беззакония уже в действии, только [не совершится] до тех пор, пока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не будет взят от среды удерживающий теперь</a:t>
            </a:r>
            <a:r>
              <a:t>. И тогда откроется беззаконник, которого Господь Иисус убьет духом уст Своих и истребит явлением пришествия Своего (2Фес.2:7-8)</a:t>
            </a:r>
          </a:p>
          <a:p>
            <a:pPr marL="131762" indent="0" algn="ctr">
              <a:spcBef>
                <a:spcPts val="3300"/>
              </a:spcBef>
              <a:buSzTx/>
              <a:buFont typeface="Wingdings"/>
              <a:buNone/>
              <a:defRPr b="1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Кто сегодня удерживает тайну беззакония?</a:t>
            </a:r>
          </a:p>
          <a:p>
            <a:pPr marL="131762" indent="0" algn="ctr">
              <a:spcBef>
                <a:spcPts val="3300"/>
              </a:spcBef>
              <a:buSzTx/>
              <a:buFont typeface="Wingdings"/>
              <a:buNone/>
              <a:defRPr b="1"/>
            </a:pPr>
            <a:r>
              <a:t> </a:t>
            </a:r>
            <a:r>
              <a:rPr u="sng"/>
              <a:t>Удерживающим</a:t>
            </a:r>
            <a:r>
              <a:t> тайну беззакония является Дух Святой. </a:t>
            </a:r>
          </a:p>
          <a:p>
            <a:pPr marL="131762" indent="0" algn="ctr">
              <a:spcBef>
                <a:spcPts val="3300"/>
              </a:spcBef>
              <a:buSzTx/>
              <a:buFont typeface="Wingdings"/>
              <a:buNone/>
              <a:defRPr b="1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Ведь Он вместе с Церковью при восхищении будет отнят от Земли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7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7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7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85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Отар.12:7-9 И произошла на небе война: Михаил и Ангелы его воевали против дракона, и дракон и ангелы его воевали против них, Но не устояли, и не нашлось уже для них места на небе.  И низвержен был великий дракон, древний змий, называемый диаволом и сатан"/>
          <p:cNvSpPr txBox="1"/>
          <p:nvPr>
            <p:ph type="body" idx="1"/>
          </p:nvPr>
        </p:nvSpPr>
        <p:spPr>
          <a:xfrm>
            <a:off x="0" y="102074"/>
            <a:ext cx="9144000" cy="6755926"/>
          </a:xfrm>
          <a:prstGeom prst="rect">
            <a:avLst/>
          </a:prstGeom>
        </p:spPr>
        <p:txBody>
          <a:bodyPr/>
          <a:lstStyle/>
          <a:p>
            <a:pPr marL="131762" indent="0">
              <a:spcBef>
                <a:spcPts val="3300"/>
              </a:spcBef>
              <a:buSzTx/>
              <a:buFont typeface="Wingdings"/>
              <a:buNone/>
              <a:defRPr b="1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Отар.12:7-9 И произошла на небе война: Михаил и Ангелы его </a:t>
            </a:r>
            <a:r>
              <a:rPr u="sng">
                <a:solidFill>
                  <a:srgbClr val="FFFFFF"/>
                </a:solidFill>
              </a:rPr>
              <a:t>воевали против дракона</a:t>
            </a:r>
            <a:r>
              <a:rPr u="sng"/>
              <a:t>,</a:t>
            </a:r>
            <a:r>
              <a:t> и дракон и ангелы его воевали против них, Но </a:t>
            </a:r>
            <a:r>
              <a:rPr>
                <a:solidFill>
                  <a:srgbClr val="FFFFFF"/>
                </a:solidFill>
              </a:rPr>
              <a:t>не устояли, и не нашлось уже для них места на небе</a:t>
            </a:r>
            <a:r>
              <a:t>.  И низвержен был великий дракон, древний змий, называемый диаволом и сатаною, обольщающий всю вселенную, </a:t>
            </a:r>
            <a:r>
              <a:rPr>
                <a:solidFill>
                  <a:srgbClr val="FFFFFF"/>
                </a:solidFill>
              </a:rPr>
              <a:t>низвержен на землю</a:t>
            </a:r>
            <a:r>
              <a:t>, и ангелы его низвержены с ним.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7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0" dur="1000"/>
                                        <p:tgtEl>
                                          <p:spTgt spid="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87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ВОСХИЩЕНИЕ ЦЕРКВИ…"/>
          <p:cNvSpPr txBox="1"/>
          <p:nvPr>
            <p:ph type="body" idx="1"/>
          </p:nvPr>
        </p:nvSpPr>
        <p:spPr>
          <a:xfrm>
            <a:off x="0" y="1600200"/>
            <a:ext cx="9144000" cy="5257800"/>
          </a:xfrm>
          <a:prstGeom prst="rect">
            <a:avLst/>
          </a:prstGeom>
        </p:spPr>
        <p:txBody>
          <a:bodyPr/>
          <a:lstStyle/>
          <a:p>
            <a:pPr indent="-342900" algn="ctr">
              <a:buSzTx/>
              <a:buFont typeface="Wingdings"/>
              <a:buNone/>
              <a:defRPr b="1" sz="28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pPr>
            <a:r>
              <a:t>ВОСХИЩЕНИЕ ЦЕРКВИ</a:t>
            </a:r>
          </a:p>
          <a:p>
            <a:pPr marL="239712" indent="-188912"/>
            <a:r>
              <a:rPr b="1" sz="2800"/>
              <a:t>“...И когда Он снял пятую печать, я увидел под жертвенником души убиенных за слово Божие и за свидетельство, которое они имели. И возопили они громким голосом говоря: доколе, Владыка святый и истинный, не судишь и не мстишь живущим на земле за кровь нашу? </a:t>
            </a:r>
            <a:r>
              <a:rPr b="1" sz="2800">
                <a:solidFill>
                  <a:srgbClr val="FFFB00"/>
                </a:solidFill>
                <a:uFill>
                  <a:solidFill>
                    <a:srgbClr val="FF2841"/>
                  </a:solidFill>
                </a:uFill>
              </a:rPr>
              <a:t>И даны были каждому из них одежды белые</a:t>
            </a:r>
            <a:r>
              <a:rPr b="1" sz="2800"/>
              <a:t>, и сказано им, чтобы они успокоились еще на малое время, пока и сотрудники их и братья их, которые будут убиты, как и они, </a:t>
            </a:r>
            <a:r>
              <a:rPr b="1" sz="3300" u="sng">
                <a:solidFill>
                  <a:srgbClr val="FFFB00"/>
                </a:solidFill>
                <a:uFill>
                  <a:solidFill>
                    <a:srgbClr val="FF2841"/>
                  </a:solidFill>
                </a:uFill>
              </a:rPr>
              <a:t>дополнят число</a:t>
            </a:r>
            <a:r>
              <a:rPr b="1" sz="2800"/>
              <a:t>”.  </a:t>
            </a:r>
            <a:r>
              <a:rPr b="1" i="1" sz="2800"/>
              <a:t>Откр. 6 : 9-11.</a:t>
            </a:r>
          </a:p>
        </p:txBody>
      </p:sp>
      <p:sp>
        <p:nvSpPr>
          <p:cNvPr id="790" name="И так пятая печать это …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/>
          <a:p>
            <a:pPr algn="ctr">
              <a:defRPr b="1" sz="40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 u="sng"/>
              <a:t>И так </a:t>
            </a:r>
            <a:r>
              <a:rPr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</a:rPr>
              <a:t>пятая печать это 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273561"/>
            <a:satOff val="2937"/>
            <a:lumOff val="-2223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Воскресение"/>
          <p:cNvSpPr txBox="1"/>
          <p:nvPr>
            <p:ph type="title"/>
          </p:nvPr>
        </p:nvSpPr>
        <p:spPr>
          <a:xfrm>
            <a:off x="682625" y="381000"/>
            <a:ext cx="8080375" cy="885047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Воскресение</a:t>
            </a:r>
          </a:p>
        </p:txBody>
      </p:sp>
      <p:sp>
        <p:nvSpPr>
          <p:cNvPr id="585" name="Дух Святой - это Сила Воскресения…"/>
          <p:cNvSpPr txBox="1"/>
          <p:nvPr>
            <p:ph type="body" idx="1"/>
          </p:nvPr>
        </p:nvSpPr>
        <p:spPr>
          <a:xfrm>
            <a:off x="148388" y="1490900"/>
            <a:ext cx="8847224" cy="5589672"/>
          </a:xfrm>
          <a:prstGeom prst="rect">
            <a:avLst/>
          </a:prstGeom>
        </p:spPr>
        <p:txBody>
          <a:bodyPr/>
          <a:lstStyle/>
          <a:p>
            <a:pPr marL="474661" indent="-342899">
              <a:defRPr sz="26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Дух Святой - это Сила Воскресения</a:t>
            </a:r>
          </a:p>
          <a:p>
            <a:pPr lvl="1" marL="854301" indent="-265339">
              <a:defRPr i="1" sz="2600"/>
            </a:pPr>
            <a:r>
              <a:t>Рим. 8:11 “Если же Дух Того, Кто воскресил из мертвых Иисуса, живет в вас, то Воскресивший Христа из мертвых оживит и ваши смертные тела Духом Своим, живущим в вас”</a:t>
            </a:r>
          </a:p>
          <a:p>
            <a:pPr marL="474661" indent="-342899">
              <a:lnSpc>
                <a:spcPct val="100000"/>
              </a:lnSpc>
              <a:spcBef>
                <a:spcPts val="600"/>
              </a:spcBef>
              <a:defRPr sz="26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Воскресшее тело</a:t>
            </a:r>
          </a:p>
          <a:p>
            <a:pPr lvl="1" marL="854301" indent="-265339">
              <a:defRPr sz="2600"/>
            </a:pPr>
            <a:r>
              <a:t>После воскресение, святые будут иметь нетленные тела, подобные телу Иисуса Христа после Его воскресения. </a:t>
            </a:r>
            <a:r>
              <a:rPr i="1"/>
              <a:t>Фил. 3:21 “Который уничиженное тело наше преобразит так, что оно будет сообразно славному телу Его, силою, которою Он действует и покоряет Себе все”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ВОСХИЩЕНИЕ ЦЕРКВИ…"/>
          <p:cNvSpPr txBox="1"/>
          <p:nvPr>
            <p:ph type="body" idx="1"/>
          </p:nvPr>
        </p:nvSpPr>
        <p:spPr>
          <a:xfrm>
            <a:off x="-152400" y="317102"/>
            <a:ext cx="9296400" cy="6540898"/>
          </a:xfrm>
          <a:prstGeom prst="rect">
            <a:avLst/>
          </a:prstGeom>
        </p:spPr>
        <p:txBody>
          <a:bodyPr/>
          <a:lstStyle/>
          <a:p>
            <a:pPr indent="-342900" algn="ctr">
              <a:lnSpc>
                <a:spcPct val="80000"/>
              </a:lnSpc>
              <a:spcBef>
                <a:spcPts val="3400"/>
              </a:spcBef>
              <a:buSzTx/>
              <a:buFont typeface="Wingdings"/>
              <a:buNone/>
              <a:defRPr b="1" spc="-112" sz="28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pPr>
            <a:r>
              <a:t>ВОСХИЩЕНИЕ ЦЕРКВИ</a:t>
            </a:r>
          </a:p>
          <a:p>
            <a:pPr marL="414150" indent="-282388">
              <a:lnSpc>
                <a:spcPct val="80000"/>
              </a:lnSpc>
              <a:spcBef>
                <a:spcPts val="100"/>
              </a:spcBef>
              <a:defRPr b="1" sz="2800"/>
            </a:pPr>
            <a:r>
              <a:t>“Говорю вам тайну: не все мы умрем, но все изменимся.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Вдруг, во мгновение ока</a:t>
            </a:r>
            <a:r>
              <a:t>, при последней трубе; ибо вострубит, и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мертвые воскреснут нетленными, а мы изменимся</a:t>
            </a:r>
            <a:r>
              <a:t>. Ибо тленному сему надлежит облечься в нетление, и смертному сему в бесмертие”.  </a:t>
            </a:r>
            <a:r>
              <a:rPr i="1"/>
              <a:t>1</a:t>
            </a:r>
            <a:r>
              <a:t> </a:t>
            </a:r>
            <a:r>
              <a:rPr i="1"/>
              <a:t>Кор 15 : 51-53.</a:t>
            </a:r>
          </a:p>
          <a:p>
            <a:pPr marL="414150" indent="-282388">
              <a:lnSpc>
                <a:spcPct val="80000"/>
              </a:lnSpc>
              <a:spcBef>
                <a:spcPts val="3400"/>
              </a:spcBef>
              <a:defRPr b="1" sz="2800"/>
            </a:pPr>
            <a:r>
              <a:t>“Ибо, если мы веруем, что Иисус умер и воскрес, то и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умерших в Иисусе Бог приведет с Ним</a:t>
            </a:r>
            <a:r>
              <a:t>. ...мы живущие, оставшиеся до пришествия Господня, не предупредим умерших; Потому что Сам Господь при возвещении, при гласе Архангела и трубе Божией,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сойдет с неба, и мертвые во Христе воскреснут прежде</a:t>
            </a:r>
            <a:r>
              <a:t>; Потом мы, оставшиеся в живых, вместе с ними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восхищены будем на облаках</a:t>
            </a:r>
            <a:r>
              <a:t> в стретение Господу на воздухе, и так всегда с Господом будем”. </a:t>
            </a:r>
            <a:r>
              <a:rPr i="1"/>
              <a:t>1</a:t>
            </a:r>
            <a:r>
              <a:t> </a:t>
            </a:r>
            <a:r>
              <a:rPr i="1"/>
              <a:t>Фес. 4 : 15-17.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792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ВОСХИЩЕНИЕ ЦЕРКВИ…"/>
          <p:cNvSpPr txBox="1"/>
          <p:nvPr>
            <p:ph type="body" idx="1"/>
          </p:nvPr>
        </p:nvSpPr>
        <p:spPr>
          <a:xfrm>
            <a:off x="-152400" y="700123"/>
            <a:ext cx="9296400" cy="6157877"/>
          </a:xfrm>
          <a:prstGeom prst="rect">
            <a:avLst/>
          </a:prstGeom>
        </p:spPr>
        <p:txBody>
          <a:bodyPr/>
          <a:lstStyle/>
          <a:p>
            <a:pPr indent="-342900" algn="ctr">
              <a:lnSpc>
                <a:spcPct val="80000"/>
              </a:lnSpc>
              <a:spcBef>
                <a:spcPts val="3400"/>
              </a:spcBef>
              <a:buSzTx/>
              <a:buFont typeface="Wingdings"/>
              <a:buNone/>
              <a:defRPr b="1" spc="-144" sz="36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pPr>
            <a:r>
              <a:t>ВОСХИЩЕНИЕ ЦЕРКВИ</a:t>
            </a:r>
          </a:p>
          <a:p>
            <a:pPr marL="424235" indent="-292473">
              <a:lnSpc>
                <a:spcPct val="70000"/>
              </a:lnSpc>
              <a:spcBef>
                <a:spcPts val="4700"/>
              </a:spcBef>
              <a:defRPr sz="3000"/>
            </a:pPr>
            <a:r>
              <a:rPr b="1"/>
              <a:t>“О временах же и сроках нет нужды писать к вам, братия, Ибо сами вы достоверно знаете, что день Господень так придет, как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тать</a:t>
            </a:r>
            <a:r>
              <a:rPr b="1"/>
              <a:t> ночью (1Фес. 5:1-2).</a:t>
            </a:r>
          </a:p>
          <a:p>
            <a:pPr marL="424235" indent="-292473">
              <a:lnSpc>
                <a:spcPct val="70000"/>
              </a:lnSpc>
              <a:spcBef>
                <a:spcPts val="4700"/>
              </a:spcBef>
              <a:defRPr sz="3000"/>
            </a:pPr>
            <a:r>
              <a:rPr b="1"/>
              <a:t>“Се, иду как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тать</a:t>
            </a:r>
            <a:r>
              <a:rPr b="1"/>
              <a:t>: блажен бодрствующий и хранящий одежду свою, чтобы не ходить ему нагим и чтобы не увидели срамоты его  (Откр. 16:15)</a:t>
            </a:r>
            <a:r>
              <a:rPr b="1" i="1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794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ВОСХИЩЕНИЕ ЦЕРКВИ…"/>
          <p:cNvSpPr txBox="1"/>
          <p:nvPr>
            <p:ph type="body" idx="1"/>
          </p:nvPr>
        </p:nvSpPr>
        <p:spPr>
          <a:xfrm>
            <a:off x="-88900" y="519509"/>
            <a:ext cx="9144000" cy="6274991"/>
          </a:xfrm>
          <a:prstGeom prst="rect">
            <a:avLst/>
          </a:prstGeom>
        </p:spPr>
        <p:txBody>
          <a:bodyPr/>
          <a:lstStyle/>
          <a:p>
            <a:pPr indent="-342900" algn="ctr">
              <a:lnSpc>
                <a:spcPct val="80000"/>
              </a:lnSpc>
              <a:spcBef>
                <a:spcPts val="3400"/>
              </a:spcBef>
              <a:buSzTx/>
              <a:buFont typeface="Wingdings"/>
              <a:buNone/>
              <a:defRPr b="1" spc="-144" sz="36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pPr>
            <a:r>
              <a:t>ВОСХИЩЕНИЕ ЦЕРКВИ</a:t>
            </a:r>
          </a:p>
          <a:p>
            <a:pPr>
              <a:lnSpc>
                <a:spcPct val="80000"/>
              </a:lnSpc>
              <a:spcBef>
                <a:spcPts val="3900"/>
              </a:spcBef>
            </a:pPr>
            <a:r>
              <a:rPr b="1"/>
              <a:t>“Сказываю вам: в ту ночь будут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двое на одной постели</a:t>
            </a:r>
            <a:r>
              <a:rPr b="1"/>
              <a:t>: один возьмется, а другой оставится;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Две будут молоть вместе</a:t>
            </a:r>
            <a:r>
              <a:rPr b="1"/>
              <a:t>: одна возьмется, а другая оставится;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Двое будут на поле</a:t>
            </a:r>
            <a:r>
              <a:rPr b="1"/>
              <a:t>: один возьмется, а другой ставится (Лук. 17:34-36)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3442" t="0" r="9549" b="0"/>
          <a:stretch>
            <a:fillRect/>
          </a:stretch>
        </p:blipFill>
        <p:spPr>
          <a:xfrm>
            <a:off x="960713" y="16470"/>
            <a:ext cx="7007726" cy="6824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9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8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“Тогда подобно будет Царство Небесное десяти девам, которые, взяв светильники свои, вышли навстречу жениху. Из них пять было мудрых и пять неразумных. Неразумные, взяв светильники свои, не взяли с собою масла. Мудрые же, вместе со светильниками своими, в"/>
          <p:cNvSpPr txBox="1"/>
          <p:nvPr>
            <p:ph type="body" idx="1"/>
          </p:nvPr>
        </p:nvSpPr>
        <p:spPr>
          <a:xfrm>
            <a:off x="92075" y="457200"/>
            <a:ext cx="8959850" cy="630579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 sz="2700"/>
            </a:pPr>
            <a:r>
              <a:rPr b="1"/>
              <a:t>“Тогда подобно будет Царство Небесное десяти девам, которые, взяв светильники свои, вышли навстречу жениху. Из них пять было мудрых и пять неразумных. Неразумные, взяв светильники свои, не взяли с собою масла. Мудрые же, вместе со светильниками своими, взяли масла в сосудах своих. И как жених замедлил, то задремали все и уснули. Но в полночь </a:t>
            </a:r>
            <a:r>
              <a:rPr b="1" u="sng">
                <a:solidFill>
                  <a:schemeClr val="accent3">
                    <a:satOff val="18648"/>
                    <a:lumOff val="5971"/>
                  </a:schemeClr>
                </a:solidFill>
              </a:rPr>
              <a:t>раздался крик</a:t>
            </a:r>
            <a:r>
              <a:rPr b="1"/>
              <a:t>: вот, </a:t>
            </a:r>
            <a:r>
              <a:rPr b="1" u="sng">
                <a:solidFill>
                  <a:schemeClr val="accent3">
                    <a:satOff val="18648"/>
                    <a:lumOff val="5971"/>
                  </a:schemeClr>
                </a:solidFill>
              </a:rPr>
              <a:t>жених идет</a:t>
            </a:r>
            <a:r>
              <a:rPr b="1"/>
              <a:t>, выходите навстречу ему. Тогда встали все девы те и поправили светильники свои. Неразумные же сказали мудрым: дайте нам вашего масла, потому что светильники наши гаснут. А мудрые отвечали: чтобы не случилось недостатка и у нас и у вас, пойдите лучше к продающим и купите себе. Когда же пошли они покупать, пришел жених, и готовые вошли с ним на брачный пир, и двери затворились”.   </a:t>
            </a:r>
            <a:r>
              <a:rPr b="1" i="1"/>
              <a:t>Мф. 25 : 1-10.</a:t>
            </a:r>
          </a:p>
        </p:txBody>
      </p:sp>
      <p:sp>
        <p:nvSpPr>
          <p:cNvPr id="801" name="Мудрые Девы"/>
          <p:cNvSpPr txBox="1"/>
          <p:nvPr>
            <p:ph type="title"/>
          </p:nvPr>
        </p:nvSpPr>
        <p:spPr>
          <a:xfrm>
            <a:off x="0" y="186208"/>
            <a:ext cx="9144001" cy="1143001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FFD3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</a:defRPr>
            </a:lvl1pPr>
          </a:lstStyle>
          <a:p>
            <a:pPr/>
            <a:r>
              <a:t>Мудрые Девы</a:t>
            </a:r>
          </a:p>
        </p:txBody>
      </p:sp>
      <p:pic>
        <p:nvPicPr>
          <p:cNvPr id="80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7" y="1505059"/>
            <a:ext cx="9144514" cy="5143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7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5" dur="900" fill="hold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Class="entr" nodeType="afterEffect" presetSubtype="10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20" dur="500"/>
                                        <p:tgtEl>
                                          <p:spTgt spid="80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Class="entr" nodeType="withEffect" presetSubtype="10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23" dur="500"/>
                                        <p:tgtEl>
                                          <p:spTgt spid="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Class="exit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6" dur="800" fill="hold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01" grpId="1"/>
      <p:bldP build="whole" bldLvl="1" animBg="1" rev="0" advAuto="0" spid="802" grpId="3"/>
      <p:bldP build="whole" bldLvl="1" animBg="1" rev="0" advAuto="0" spid="802" grpId="2"/>
      <p:bldP build="p" bldLvl="1" animBg="1" rev="0" advAuto="0" spid="800" grpId="4"/>
      <p:bldP build="whole" bldLvl="1" animBg="1" rev="0" advAuto="0" spid="801" grpId="5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118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5" name="Group"/>
          <p:cNvGrpSpPr/>
          <p:nvPr/>
        </p:nvGrpSpPr>
        <p:grpSpPr>
          <a:xfrm>
            <a:off x="0" y="0"/>
            <a:ext cx="9159875" cy="6858000"/>
            <a:chOff x="0" y="0"/>
            <a:chExt cx="9159875" cy="6858000"/>
          </a:xfrm>
        </p:grpSpPr>
        <p:sp>
          <p:nvSpPr>
            <p:cNvPr id="804" name="Rectangle"/>
            <p:cNvSpPr/>
            <p:nvPr/>
          </p:nvSpPr>
          <p:spPr>
            <a:xfrm>
              <a:off x="8305800" y="1587"/>
              <a:ext cx="838200" cy="6856413"/>
            </a:xfrm>
            <a:prstGeom prst="rect">
              <a:avLst/>
            </a:prstGeom>
            <a:gradFill flip="none" rotWithShape="1">
              <a:gsLst>
                <a:gs pos="0">
                  <a:srgbClr val="BEBAA1"/>
                </a:gs>
                <a:gs pos="100000">
                  <a:srgbClr val="C2BEA7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05" name="Rectangle"/>
            <p:cNvSpPr/>
            <p:nvPr/>
          </p:nvSpPr>
          <p:spPr>
            <a:xfrm>
              <a:off x="1676400" y="0"/>
              <a:ext cx="304800" cy="6858000"/>
            </a:xfrm>
            <a:prstGeom prst="rect">
              <a:avLst/>
            </a:prstGeom>
            <a:gradFill flip="none" rotWithShape="1">
              <a:gsLst>
                <a:gs pos="0">
                  <a:srgbClr val="E4E2D0"/>
                </a:gs>
                <a:gs pos="100000">
                  <a:srgbClr val="D3D0B4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06" name="Rectangle"/>
            <p:cNvSpPr/>
            <p:nvPr/>
          </p:nvSpPr>
          <p:spPr>
            <a:xfrm>
              <a:off x="2743200" y="0"/>
              <a:ext cx="685800" cy="6858000"/>
            </a:xfrm>
            <a:prstGeom prst="rect">
              <a:avLst/>
            </a:prstGeom>
            <a:gradFill flip="none" rotWithShape="1">
              <a:gsLst>
                <a:gs pos="0">
                  <a:srgbClr val="E4E2D0"/>
                </a:gs>
                <a:gs pos="100000">
                  <a:srgbClr val="D3D0B4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07" name="Rectangle"/>
            <p:cNvSpPr/>
            <p:nvPr/>
          </p:nvSpPr>
          <p:spPr>
            <a:xfrm>
              <a:off x="3581400" y="0"/>
              <a:ext cx="381000" cy="6858000"/>
            </a:xfrm>
            <a:prstGeom prst="rect">
              <a:avLst/>
            </a:prstGeom>
            <a:solidFill>
              <a:srgbClr val="E4E2D0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08" name="Rectangle"/>
            <p:cNvSpPr/>
            <p:nvPr/>
          </p:nvSpPr>
          <p:spPr>
            <a:xfrm>
              <a:off x="2133600" y="0"/>
              <a:ext cx="609600" cy="6858000"/>
            </a:xfrm>
            <a:prstGeom prst="rect">
              <a:avLst/>
            </a:prstGeom>
            <a:gradFill flip="none" rotWithShape="1">
              <a:gsLst>
                <a:gs pos="0">
                  <a:srgbClr val="D3D0B4"/>
                </a:gs>
                <a:gs pos="100000">
                  <a:srgbClr val="E4E2D0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09" name="Rectangle"/>
            <p:cNvSpPr/>
            <p:nvPr/>
          </p:nvSpPr>
          <p:spPr>
            <a:xfrm>
              <a:off x="762000" y="0"/>
              <a:ext cx="914400" cy="6858000"/>
            </a:xfrm>
            <a:prstGeom prst="rect">
              <a:avLst/>
            </a:prstGeom>
            <a:gradFill flip="none" rotWithShape="1">
              <a:gsLst>
                <a:gs pos="0">
                  <a:srgbClr val="D3D0B4"/>
                </a:gs>
                <a:gs pos="100000">
                  <a:srgbClr val="E4E2D0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10" name="Rectangle"/>
            <p:cNvSpPr/>
            <p:nvPr/>
          </p:nvSpPr>
          <p:spPr>
            <a:xfrm>
              <a:off x="457200" y="0"/>
              <a:ext cx="304800" cy="6858000"/>
            </a:xfrm>
            <a:prstGeom prst="rect">
              <a:avLst/>
            </a:prstGeom>
            <a:gradFill flip="none" rotWithShape="1">
              <a:gsLst>
                <a:gs pos="0">
                  <a:srgbClr val="D3D0B4"/>
                </a:gs>
                <a:gs pos="50000">
                  <a:srgbClr val="B8B69D"/>
                </a:gs>
                <a:gs pos="100000">
                  <a:srgbClr val="D3D0B4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11" name="Rectangle"/>
            <p:cNvSpPr/>
            <p:nvPr/>
          </p:nvSpPr>
          <p:spPr>
            <a:xfrm>
              <a:off x="0" y="0"/>
              <a:ext cx="457200" cy="6858000"/>
            </a:xfrm>
            <a:prstGeom prst="rect">
              <a:avLst/>
            </a:prstGeom>
            <a:gradFill flip="none" rotWithShape="1">
              <a:gsLst>
                <a:gs pos="0">
                  <a:srgbClr val="AEAB94"/>
                </a:gs>
                <a:gs pos="100000">
                  <a:srgbClr val="D3D0B4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12" name="Rectangle"/>
            <p:cNvSpPr/>
            <p:nvPr/>
          </p:nvSpPr>
          <p:spPr>
            <a:xfrm>
              <a:off x="3429000" y="0"/>
              <a:ext cx="381000" cy="6858000"/>
            </a:xfrm>
            <a:prstGeom prst="rect">
              <a:avLst/>
            </a:prstGeom>
            <a:gradFill flip="none" rotWithShape="1">
              <a:gsLst>
                <a:gs pos="0">
                  <a:srgbClr val="D3D0B4"/>
                </a:gs>
                <a:gs pos="100000">
                  <a:srgbClr val="E4E2D0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13" name="Rectangle"/>
            <p:cNvSpPr/>
            <p:nvPr/>
          </p:nvSpPr>
          <p:spPr>
            <a:xfrm>
              <a:off x="4419600" y="0"/>
              <a:ext cx="838200" cy="6858000"/>
            </a:xfrm>
            <a:prstGeom prst="rect">
              <a:avLst/>
            </a:prstGeom>
            <a:gradFill flip="none" rotWithShape="1">
              <a:gsLst>
                <a:gs pos="0">
                  <a:srgbClr val="E4E2D0"/>
                </a:gs>
                <a:gs pos="100000">
                  <a:srgbClr val="D3D0B4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14" name="Rectangle"/>
            <p:cNvSpPr/>
            <p:nvPr/>
          </p:nvSpPr>
          <p:spPr>
            <a:xfrm>
              <a:off x="1981200" y="0"/>
              <a:ext cx="228600" cy="6858000"/>
            </a:xfrm>
            <a:prstGeom prst="rect">
              <a:avLst/>
            </a:prstGeom>
            <a:solidFill>
              <a:srgbClr val="D3D0B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15" name="Rectangle"/>
            <p:cNvSpPr/>
            <p:nvPr/>
          </p:nvSpPr>
          <p:spPr>
            <a:xfrm>
              <a:off x="5238750" y="0"/>
              <a:ext cx="400050" cy="6858000"/>
            </a:xfrm>
            <a:prstGeom prst="rect">
              <a:avLst/>
            </a:prstGeom>
            <a:solidFill>
              <a:srgbClr val="D3D0B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16" name="Rectangle"/>
            <p:cNvSpPr/>
            <p:nvPr/>
          </p:nvSpPr>
          <p:spPr>
            <a:xfrm>
              <a:off x="7391400" y="0"/>
              <a:ext cx="228600" cy="6858000"/>
            </a:xfrm>
            <a:prstGeom prst="rect">
              <a:avLst/>
            </a:prstGeom>
            <a:gradFill flip="none" rotWithShape="1">
              <a:gsLst>
                <a:gs pos="0">
                  <a:srgbClr val="D3D0B4"/>
                </a:gs>
                <a:gs pos="50000">
                  <a:srgbClr val="CECBB0"/>
                </a:gs>
                <a:gs pos="100000">
                  <a:srgbClr val="D3D0B4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17" name="Rectangle"/>
            <p:cNvSpPr/>
            <p:nvPr/>
          </p:nvSpPr>
          <p:spPr>
            <a:xfrm>
              <a:off x="7315200" y="0"/>
              <a:ext cx="1066800" cy="6858000"/>
            </a:xfrm>
            <a:prstGeom prst="rect">
              <a:avLst/>
            </a:prstGeom>
            <a:gradFill flip="none" rotWithShape="1">
              <a:gsLst>
                <a:gs pos="0">
                  <a:srgbClr val="D3D0B4"/>
                </a:gs>
                <a:gs pos="100000">
                  <a:srgbClr val="BEBAA1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18" name="Rectangle"/>
            <p:cNvSpPr/>
            <p:nvPr/>
          </p:nvSpPr>
          <p:spPr>
            <a:xfrm>
              <a:off x="5562600" y="0"/>
              <a:ext cx="990600" cy="6858000"/>
            </a:xfrm>
            <a:prstGeom prst="rect">
              <a:avLst/>
            </a:prstGeom>
            <a:gradFill flip="none" rotWithShape="1">
              <a:gsLst>
                <a:gs pos="0">
                  <a:srgbClr val="D3D0B4"/>
                </a:gs>
                <a:gs pos="50000">
                  <a:srgbClr val="E4E2D0"/>
                </a:gs>
                <a:gs pos="100000">
                  <a:srgbClr val="D3D0B4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19" name="Rectangle"/>
            <p:cNvSpPr/>
            <p:nvPr/>
          </p:nvSpPr>
          <p:spPr>
            <a:xfrm>
              <a:off x="6096000" y="0"/>
              <a:ext cx="838200" cy="6858000"/>
            </a:xfrm>
            <a:prstGeom prst="rect">
              <a:avLst/>
            </a:prstGeom>
            <a:gradFill flip="none" rotWithShape="1">
              <a:gsLst>
                <a:gs pos="0">
                  <a:srgbClr val="E4E2D0"/>
                </a:gs>
                <a:gs pos="100000">
                  <a:srgbClr val="D3D0B4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20" name="Rectangle"/>
            <p:cNvSpPr/>
            <p:nvPr/>
          </p:nvSpPr>
          <p:spPr>
            <a:xfrm>
              <a:off x="6934200" y="0"/>
              <a:ext cx="381000" cy="6858000"/>
            </a:xfrm>
            <a:prstGeom prst="rect">
              <a:avLst/>
            </a:prstGeom>
            <a:gradFill flip="none" rotWithShape="1">
              <a:gsLst>
                <a:gs pos="0">
                  <a:srgbClr val="D3D0B4"/>
                </a:gs>
                <a:gs pos="50000">
                  <a:srgbClr val="CECBB0"/>
                </a:gs>
                <a:gs pos="100000">
                  <a:srgbClr val="D3D0B4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21" name="Rectangle"/>
            <p:cNvSpPr/>
            <p:nvPr/>
          </p:nvSpPr>
          <p:spPr>
            <a:xfrm>
              <a:off x="4254500" y="0"/>
              <a:ext cx="241300" cy="6858000"/>
            </a:xfrm>
            <a:prstGeom prst="rect">
              <a:avLst/>
            </a:prstGeom>
            <a:gradFill flip="none" rotWithShape="1">
              <a:gsLst>
                <a:gs pos="0">
                  <a:srgbClr val="D3D0B4"/>
                </a:gs>
                <a:gs pos="100000">
                  <a:srgbClr val="E4E2D0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22" name="Rectangle"/>
            <p:cNvSpPr/>
            <p:nvPr/>
          </p:nvSpPr>
          <p:spPr>
            <a:xfrm>
              <a:off x="3756025" y="0"/>
              <a:ext cx="533400" cy="6858000"/>
            </a:xfrm>
            <a:prstGeom prst="rect">
              <a:avLst/>
            </a:prstGeom>
            <a:gradFill flip="none" rotWithShape="1">
              <a:gsLst>
                <a:gs pos="0">
                  <a:srgbClr val="E4E2D0"/>
                </a:gs>
                <a:gs pos="100000">
                  <a:srgbClr val="D3D0B4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23" name="Shape"/>
            <p:cNvSpPr/>
            <p:nvPr/>
          </p:nvSpPr>
          <p:spPr>
            <a:xfrm>
              <a:off x="1587" y="6151562"/>
              <a:ext cx="9144001" cy="70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3689"/>
                  </a:lnTo>
                  <a:lnTo>
                    <a:pt x="21488" y="3932"/>
                  </a:lnTo>
                  <a:lnTo>
                    <a:pt x="21375" y="4174"/>
                  </a:lnTo>
                  <a:lnTo>
                    <a:pt x="21172" y="4417"/>
                  </a:lnTo>
                  <a:lnTo>
                    <a:pt x="20970" y="4417"/>
                  </a:lnTo>
                  <a:lnTo>
                    <a:pt x="20790" y="4417"/>
                  </a:lnTo>
                  <a:lnTo>
                    <a:pt x="20655" y="4174"/>
                  </a:lnTo>
                  <a:lnTo>
                    <a:pt x="20588" y="4174"/>
                  </a:lnTo>
                  <a:lnTo>
                    <a:pt x="20542" y="3932"/>
                  </a:lnTo>
                  <a:lnTo>
                    <a:pt x="20498" y="3689"/>
                  </a:lnTo>
                  <a:lnTo>
                    <a:pt x="20452" y="3689"/>
                  </a:lnTo>
                  <a:lnTo>
                    <a:pt x="20452" y="3398"/>
                  </a:lnTo>
                  <a:lnTo>
                    <a:pt x="20452" y="3398"/>
                  </a:lnTo>
                  <a:lnTo>
                    <a:pt x="20430" y="3398"/>
                  </a:lnTo>
                  <a:lnTo>
                    <a:pt x="20430" y="3155"/>
                  </a:lnTo>
                  <a:lnTo>
                    <a:pt x="20430" y="2912"/>
                  </a:lnTo>
                  <a:lnTo>
                    <a:pt x="20430" y="2670"/>
                  </a:lnTo>
                  <a:lnTo>
                    <a:pt x="20408" y="2427"/>
                  </a:lnTo>
                  <a:lnTo>
                    <a:pt x="20408" y="2136"/>
                  </a:lnTo>
                  <a:lnTo>
                    <a:pt x="20385" y="1893"/>
                  </a:lnTo>
                  <a:lnTo>
                    <a:pt x="20340" y="1650"/>
                  </a:lnTo>
                  <a:lnTo>
                    <a:pt x="20318" y="1408"/>
                  </a:lnTo>
                  <a:lnTo>
                    <a:pt x="20302" y="874"/>
                  </a:lnTo>
                  <a:lnTo>
                    <a:pt x="20254" y="777"/>
                  </a:lnTo>
                  <a:lnTo>
                    <a:pt x="20198" y="485"/>
                  </a:lnTo>
                  <a:lnTo>
                    <a:pt x="20130" y="340"/>
                  </a:lnTo>
                  <a:lnTo>
                    <a:pt x="19995" y="340"/>
                  </a:lnTo>
                  <a:lnTo>
                    <a:pt x="19672" y="485"/>
                  </a:lnTo>
                  <a:lnTo>
                    <a:pt x="19290" y="340"/>
                  </a:lnTo>
                  <a:lnTo>
                    <a:pt x="19088" y="777"/>
                  </a:lnTo>
                  <a:lnTo>
                    <a:pt x="18941" y="1068"/>
                  </a:lnTo>
                  <a:lnTo>
                    <a:pt x="18885" y="1456"/>
                  </a:lnTo>
                  <a:lnTo>
                    <a:pt x="18832" y="1893"/>
                  </a:lnTo>
                  <a:lnTo>
                    <a:pt x="18788" y="2136"/>
                  </a:lnTo>
                  <a:lnTo>
                    <a:pt x="18698" y="2670"/>
                  </a:lnTo>
                  <a:lnTo>
                    <a:pt x="18562" y="3398"/>
                  </a:lnTo>
                  <a:lnTo>
                    <a:pt x="18450" y="4174"/>
                  </a:lnTo>
                  <a:lnTo>
                    <a:pt x="18315" y="4660"/>
                  </a:lnTo>
                  <a:lnTo>
                    <a:pt x="18202" y="4951"/>
                  </a:lnTo>
                  <a:lnTo>
                    <a:pt x="18090" y="5194"/>
                  </a:lnTo>
                  <a:lnTo>
                    <a:pt x="17978" y="5436"/>
                  </a:lnTo>
                  <a:lnTo>
                    <a:pt x="17865" y="5436"/>
                  </a:lnTo>
                  <a:lnTo>
                    <a:pt x="17775" y="5436"/>
                  </a:lnTo>
                  <a:lnTo>
                    <a:pt x="17685" y="5194"/>
                  </a:lnTo>
                  <a:lnTo>
                    <a:pt x="17618" y="4951"/>
                  </a:lnTo>
                  <a:lnTo>
                    <a:pt x="17528" y="4660"/>
                  </a:lnTo>
                  <a:lnTo>
                    <a:pt x="17482" y="4417"/>
                  </a:lnTo>
                  <a:lnTo>
                    <a:pt x="17415" y="4174"/>
                  </a:lnTo>
                  <a:lnTo>
                    <a:pt x="17366" y="3204"/>
                  </a:lnTo>
                  <a:lnTo>
                    <a:pt x="17314" y="2039"/>
                  </a:lnTo>
                  <a:lnTo>
                    <a:pt x="17242" y="1213"/>
                  </a:lnTo>
                  <a:lnTo>
                    <a:pt x="17190" y="631"/>
                  </a:lnTo>
                  <a:lnTo>
                    <a:pt x="17119" y="194"/>
                  </a:lnTo>
                  <a:lnTo>
                    <a:pt x="17006" y="146"/>
                  </a:lnTo>
                  <a:lnTo>
                    <a:pt x="16928" y="437"/>
                  </a:lnTo>
                  <a:lnTo>
                    <a:pt x="16852" y="874"/>
                  </a:lnTo>
                  <a:lnTo>
                    <a:pt x="16766" y="1116"/>
                  </a:lnTo>
                  <a:lnTo>
                    <a:pt x="16650" y="1408"/>
                  </a:lnTo>
                  <a:lnTo>
                    <a:pt x="16538" y="1893"/>
                  </a:lnTo>
                  <a:lnTo>
                    <a:pt x="16402" y="2427"/>
                  </a:lnTo>
                  <a:lnTo>
                    <a:pt x="16245" y="2912"/>
                  </a:lnTo>
                  <a:lnTo>
                    <a:pt x="16065" y="3689"/>
                  </a:lnTo>
                  <a:lnTo>
                    <a:pt x="15885" y="3932"/>
                  </a:lnTo>
                  <a:lnTo>
                    <a:pt x="15686" y="4417"/>
                  </a:lnTo>
                  <a:lnTo>
                    <a:pt x="15480" y="4660"/>
                  </a:lnTo>
                  <a:lnTo>
                    <a:pt x="15278" y="4951"/>
                  </a:lnTo>
                  <a:lnTo>
                    <a:pt x="15075" y="4951"/>
                  </a:lnTo>
                  <a:lnTo>
                    <a:pt x="14872" y="4951"/>
                  </a:lnTo>
                  <a:lnTo>
                    <a:pt x="14670" y="4951"/>
                  </a:lnTo>
                  <a:lnTo>
                    <a:pt x="14468" y="4951"/>
                  </a:lnTo>
                  <a:lnTo>
                    <a:pt x="14288" y="4951"/>
                  </a:lnTo>
                  <a:lnTo>
                    <a:pt x="14108" y="4660"/>
                  </a:lnTo>
                  <a:lnTo>
                    <a:pt x="13972" y="4417"/>
                  </a:lnTo>
                  <a:lnTo>
                    <a:pt x="13815" y="3932"/>
                  </a:lnTo>
                  <a:lnTo>
                    <a:pt x="13702" y="3689"/>
                  </a:lnTo>
                  <a:lnTo>
                    <a:pt x="13658" y="3398"/>
                  </a:lnTo>
                  <a:lnTo>
                    <a:pt x="13612" y="3155"/>
                  </a:lnTo>
                  <a:lnTo>
                    <a:pt x="13545" y="2912"/>
                  </a:lnTo>
                  <a:lnTo>
                    <a:pt x="13478" y="2427"/>
                  </a:lnTo>
                  <a:lnTo>
                    <a:pt x="13410" y="2427"/>
                  </a:lnTo>
                  <a:lnTo>
                    <a:pt x="13342" y="2136"/>
                  </a:lnTo>
                  <a:lnTo>
                    <a:pt x="13275" y="2136"/>
                  </a:lnTo>
                  <a:lnTo>
                    <a:pt x="13230" y="2136"/>
                  </a:lnTo>
                  <a:lnTo>
                    <a:pt x="13185" y="2427"/>
                  </a:lnTo>
                  <a:lnTo>
                    <a:pt x="13140" y="2427"/>
                  </a:lnTo>
                  <a:lnTo>
                    <a:pt x="13095" y="2670"/>
                  </a:lnTo>
                  <a:lnTo>
                    <a:pt x="13050" y="2670"/>
                  </a:lnTo>
                  <a:lnTo>
                    <a:pt x="13005" y="3155"/>
                  </a:lnTo>
                  <a:lnTo>
                    <a:pt x="12960" y="3398"/>
                  </a:lnTo>
                  <a:lnTo>
                    <a:pt x="12938" y="3398"/>
                  </a:lnTo>
                  <a:lnTo>
                    <a:pt x="12825" y="3689"/>
                  </a:lnTo>
                  <a:lnTo>
                    <a:pt x="12488" y="3932"/>
                  </a:lnTo>
                  <a:lnTo>
                    <a:pt x="12015" y="4417"/>
                  </a:lnTo>
                  <a:lnTo>
                    <a:pt x="11722" y="4951"/>
                  </a:lnTo>
                  <a:lnTo>
                    <a:pt x="11430" y="5436"/>
                  </a:lnTo>
                  <a:lnTo>
                    <a:pt x="11138" y="5970"/>
                  </a:lnTo>
                  <a:lnTo>
                    <a:pt x="10890" y="6213"/>
                  </a:lnTo>
                  <a:lnTo>
                    <a:pt x="10755" y="6213"/>
                  </a:lnTo>
                  <a:lnTo>
                    <a:pt x="10665" y="6213"/>
                  </a:lnTo>
                  <a:lnTo>
                    <a:pt x="10552" y="6213"/>
                  </a:lnTo>
                  <a:lnTo>
                    <a:pt x="10462" y="6213"/>
                  </a:lnTo>
                  <a:lnTo>
                    <a:pt x="10372" y="5970"/>
                  </a:lnTo>
                  <a:lnTo>
                    <a:pt x="10282" y="5679"/>
                  </a:lnTo>
                  <a:lnTo>
                    <a:pt x="10215" y="5436"/>
                  </a:lnTo>
                  <a:lnTo>
                    <a:pt x="10148" y="5194"/>
                  </a:lnTo>
                  <a:lnTo>
                    <a:pt x="10140" y="4029"/>
                  </a:lnTo>
                  <a:lnTo>
                    <a:pt x="10162" y="2718"/>
                  </a:lnTo>
                  <a:lnTo>
                    <a:pt x="10162" y="1747"/>
                  </a:lnTo>
                  <a:lnTo>
                    <a:pt x="10110" y="1213"/>
                  </a:lnTo>
                  <a:lnTo>
                    <a:pt x="10020" y="1747"/>
                  </a:lnTo>
                  <a:lnTo>
                    <a:pt x="9968" y="2427"/>
                  </a:lnTo>
                  <a:lnTo>
                    <a:pt x="9892" y="2912"/>
                  </a:lnTo>
                  <a:lnTo>
                    <a:pt x="9802" y="3689"/>
                  </a:lnTo>
                  <a:lnTo>
                    <a:pt x="9712" y="4077"/>
                  </a:lnTo>
                  <a:lnTo>
                    <a:pt x="9592" y="4611"/>
                  </a:lnTo>
                  <a:lnTo>
                    <a:pt x="9510" y="4757"/>
                  </a:lnTo>
                  <a:lnTo>
                    <a:pt x="9405" y="4951"/>
                  </a:lnTo>
                  <a:lnTo>
                    <a:pt x="9292" y="5097"/>
                  </a:lnTo>
                  <a:lnTo>
                    <a:pt x="9165" y="5291"/>
                  </a:lnTo>
                  <a:lnTo>
                    <a:pt x="9038" y="5339"/>
                  </a:lnTo>
                  <a:lnTo>
                    <a:pt x="8902" y="5194"/>
                  </a:lnTo>
                  <a:lnTo>
                    <a:pt x="8805" y="5000"/>
                  </a:lnTo>
                  <a:lnTo>
                    <a:pt x="8708" y="4417"/>
                  </a:lnTo>
                  <a:lnTo>
                    <a:pt x="8640" y="4174"/>
                  </a:lnTo>
                  <a:lnTo>
                    <a:pt x="8595" y="3932"/>
                  </a:lnTo>
                  <a:lnTo>
                    <a:pt x="8572" y="3689"/>
                  </a:lnTo>
                  <a:lnTo>
                    <a:pt x="8528" y="3398"/>
                  </a:lnTo>
                  <a:lnTo>
                    <a:pt x="8505" y="3155"/>
                  </a:lnTo>
                  <a:lnTo>
                    <a:pt x="8422" y="874"/>
                  </a:lnTo>
                  <a:lnTo>
                    <a:pt x="8340" y="0"/>
                  </a:lnTo>
                  <a:lnTo>
                    <a:pt x="8194" y="146"/>
                  </a:lnTo>
                  <a:lnTo>
                    <a:pt x="8085" y="777"/>
                  </a:lnTo>
                  <a:lnTo>
                    <a:pt x="7972" y="1068"/>
                  </a:lnTo>
                  <a:lnTo>
                    <a:pt x="7804" y="2378"/>
                  </a:lnTo>
                  <a:lnTo>
                    <a:pt x="7680" y="3107"/>
                  </a:lnTo>
                  <a:lnTo>
                    <a:pt x="7568" y="3689"/>
                  </a:lnTo>
                  <a:lnTo>
                    <a:pt x="7448" y="4660"/>
                  </a:lnTo>
                  <a:lnTo>
                    <a:pt x="7110" y="4951"/>
                  </a:lnTo>
                  <a:lnTo>
                    <a:pt x="6728" y="4951"/>
                  </a:lnTo>
                  <a:lnTo>
                    <a:pt x="6345" y="4951"/>
                  </a:lnTo>
                  <a:lnTo>
                    <a:pt x="6165" y="4951"/>
                  </a:lnTo>
                  <a:lnTo>
                    <a:pt x="6008" y="4660"/>
                  </a:lnTo>
                  <a:lnTo>
                    <a:pt x="5850" y="4417"/>
                  </a:lnTo>
                  <a:lnTo>
                    <a:pt x="5715" y="4174"/>
                  </a:lnTo>
                  <a:lnTo>
                    <a:pt x="5648" y="4174"/>
                  </a:lnTo>
                  <a:lnTo>
                    <a:pt x="5602" y="3932"/>
                  </a:lnTo>
                  <a:lnTo>
                    <a:pt x="5558" y="3689"/>
                  </a:lnTo>
                  <a:lnTo>
                    <a:pt x="5535" y="3398"/>
                  </a:lnTo>
                  <a:lnTo>
                    <a:pt x="5468" y="3155"/>
                  </a:lnTo>
                  <a:lnTo>
                    <a:pt x="5400" y="2670"/>
                  </a:lnTo>
                  <a:lnTo>
                    <a:pt x="5355" y="2427"/>
                  </a:lnTo>
                  <a:lnTo>
                    <a:pt x="5288" y="2427"/>
                  </a:lnTo>
                  <a:lnTo>
                    <a:pt x="5242" y="2136"/>
                  </a:lnTo>
                  <a:lnTo>
                    <a:pt x="5198" y="2136"/>
                  </a:lnTo>
                  <a:lnTo>
                    <a:pt x="5152" y="2136"/>
                  </a:lnTo>
                  <a:lnTo>
                    <a:pt x="5085" y="2136"/>
                  </a:lnTo>
                  <a:lnTo>
                    <a:pt x="5040" y="2136"/>
                  </a:lnTo>
                  <a:lnTo>
                    <a:pt x="4995" y="2427"/>
                  </a:lnTo>
                  <a:lnTo>
                    <a:pt x="4905" y="2670"/>
                  </a:lnTo>
                  <a:lnTo>
                    <a:pt x="4725" y="3398"/>
                  </a:lnTo>
                  <a:lnTo>
                    <a:pt x="4568" y="4174"/>
                  </a:lnTo>
                  <a:lnTo>
                    <a:pt x="4410" y="4660"/>
                  </a:lnTo>
                  <a:lnTo>
                    <a:pt x="4275" y="5194"/>
                  </a:lnTo>
                  <a:lnTo>
                    <a:pt x="4118" y="5679"/>
                  </a:lnTo>
                  <a:lnTo>
                    <a:pt x="3982" y="6213"/>
                  </a:lnTo>
                  <a:lnTo>
                    <a:pt x="3825" y="6456"/>
                  </a:lnTo>
                  <a:lnTo>
                    <a:pt x="3555" y="6941"/>
                  </a:lnTo>
                  <a:lnTo>
                    <a:pt x="3308" y="7232"/>
                  </a:lnTo>
                  <a:lnTo>
                    <a:pt x="3082" y="7232"/>
                  </a:lnTo>
                  <a:lnTo>
                    <a:pt x="2858" y="6941"/>
                  </a:lnTo>
                  <a:lnTo>
                    <a:pt x="2655" y="6698"/>
                  </a:lnTo>
                  <a:lnTo>
                    <a:pt x="2452" y="6213"/>
                  </a:lnTo>
                  <a:lnTo>
                    <a:pt x="2295" y="5679"/>
                  </a:lnTo>
                  <a:lnTo>
                    <a:pt x="2138" y="5194"/>
                  </a:lnTo>
                  <a:lnTo>
                    <a:pt x="2002" y="4660"/>
                  </a:lnTo>
                  <a:lnTo>
                    <a:pt x="1890" y="4174"/>
                  </a:lnTo>
                  <a:lnTo>
                    <a:pt x="1800" y="3689"/>
                  </a:lnTo>
                  <a:lnTo>
                    <a:pt x="1732" y="3155"/>
                  </a:lnTo>
                  <a:lnTo>
                    <a:pt x="1665" y="2670"/>
                  </a:lnTo>
                  <a:lnTo>
                    <a:pt x="1598" y="2136"/>
                  </a:lnTo>
                  <a:lnTo>
                    <a:pt x="1530" y="1650"/>
                  </a:lnTo>
                  <a:lnTo>
                    <a:pt x="1508" y="1650"/>
                  </a:lnTo>
                  <a:lnTo>
                    <a:pt x="1485" y="1650"/>
                  </a:lnTo>
                  <a:lnTo>
                    <a:pt x="1462" y="1650"/>
                  </a:lnTo>
                  <a:lnTo>
                    <a:pt x="1462" y="1650"/>
                  </a:lnTo>
                  <a:lnTo>
                    <a:pt x="1440" y="1650"/>
                  </a:lnTo>
                  <a:lnTo>
                    <a:pt x="1418" y="1893"/>
                  </a:lnTo>
                  <a:lnTo>
                    <a:pt x="1395" y="2136"/>
                  </a:lnTo>
                  <a:lnTo>
                    <a:pt x="1350" y="2670"/>
                  </a:lnTo>
                  <a:lnTo>
                    <a:pt x="1305" y="3155"/>
                  </a:lnTo>
                  <a:lnTo>
                    <a:pt x="1282" y="3398"/>
                  </a:lnTo>
                  <a:lnTo>
                    <a:pt x="1260" y="3689"/>
                  </a:lnTo>
                  <a:lnTo>
                    <a:pt x="1215" y="4174"/>
                  </a:lnTo>
                  <a:lnTo>
                    <a:pt x="1148" y="4417"/>
                  </a:lnTo>
                  <a:lnTo>
                    <a:pt x="1080" y="4660"/>
                  </a:lnTo>
                  <a:lnTo>
                    <a:pt x="990" y="4951"/>
                  </a:lnTo>
                  <a:lnTo>
                    <a:pt x="900" y="5194"/>
                  </a:lnTo>
                  <a:lnTo>
                    <a:pt x="810" y="5436"/>
                  </a:lnTo>
                  <a:lnTo>
                    <a:pt x="720" y="5436"/>
                  </a:lnTo>
                  <a:lnTo>
                    <a:pt x="630" y="5679"/>
                  </a:lnTo>
                  <a:lnTo>
                    <a:pt x="544" y="5679"/>
                  </a:lnTo>
                  <a:lnTo>
                    <a:pt x="450" y="5679"/>
                  </a:lnTo>
                  <a:lnTo>
                    <a:pt x="338" y="5436"/>
                  </a:lnTo>
                  <a:lnTo>
                    <a:pt x="248" y="5436"/>
                  </a:lnTo>
                  <a:lnTo>
                    <a:pt x="158" y="5194"/>
                  </a:lnTo>
                  <a:lnTo>
                    <a:pt x="90" y="4951"/>
                  </a:lnTo>
                  <a:lnTo>
                    <a:pt x="0" y="466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21600"/>
                  </a:lnTo>
                  <a:lnTo>
                    <a:pt x="21600" y="21600"/>
                  </a:lnTo>
                </a:path>
              </a:pathLst>
            </a:custGeom>
            <a:solidFill>
              <a:srgbClr val="BEBAA1">
                <a:alpha val="50195"/>
              </a:srgbClr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24" name="Line"/>
            <p:cNvSpPr/>
            <p:nvPr/>
          </p:nvSpPr>
          <p:spPr>
            <a:xfrm>
              <a:off x="0" y="6138862"/>
              <a:ext cx="9159875" cy="27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83" y="2979"/>
                  </a:moveTo>
                  <a:lnTo>
                    <a:pt x="19193" y="3228"/>
                  </a:lnTo>
                  <a:lnTo>
                    <a:pt x="19024" y="3724"/>
                  </a:lnTo>
                  <a:lnTo>
                    <a:pt x="18901" y="4717"/>
                  </a:lnTo>
                  <a:lnTo>
                    <a:pt x="18826" y="5959"/>
                  </a:lnTo>
                  <a:lnTo>
                    <a:pt x="18781" y="6703"/>
                  </a:lnTo>
                  <a:lnTo>
                    <a:pt x="18691" y="8193"/>
                  </a:lnTo>
                  <a:lnTo>
                    <a:pt x="18557" y="10428"/>
                  </a:lnTo>
                  <a:lnTo>
                    <a:pt x="18444" y="12662"/>
                  </a:lnTo>
                  <a:lnTo>
                    <a:pt x="18309" y="14152"/>
                  </a:lnTo>
                  <a:lnTo>
                    <a:pt x="18197" y="14897"/>
                  </a:lnTo>
                  <a:lnTo>
                    <a:pt x="18085" y="15641"/>
                  </a:lnTo>
                  <a:lnTo>
                    <a:pt x="17973" y="16386"/>
                  </a:lnTo>
                  <a:lnTo>
                    <a:pt x="17860" y="16386"/>
                  </a:lnTo>
                  <a:lnTo>
                    <a:pt x="17774" y="16386"/>
                  </a:lnTo>
                  <a:lnTo>
                    <a:pt x="17684" y="15641"/>
                  </a:lnTo>
                  <a:lnTo>
                    <a:pt x="17617" y="14897"/>
                  </a:lnTo>
                  <a:lnTo>
                    <a:pt x="17527" y="14152"/>
                  </a:lnTo>
                  <a:lnTo>
                    <a:pt x="17482" y="13407"/>
                  </a:lnTo>
                  <a:lnTo>
                    <a:pt x="17415" y="12662"/>
                  </a:lnTo>
                  <a:lnTo>
                    <a:pt x="17370" y="11917"/>
                  </a:lnTo>
                  <a:lnTo>
                    <a:pt x="17347" y="10428"/>
                  </a:lnTo>
                  <a:lnTo>
                    <a:pt x="17325" y="9683"/>
                  </a:lnTo>
                  <a:lnTo>
                    <a:pt x="17302" y="8193"/>
                  </a:lnTo>
                  <a:lnTo>
                    <a:pt x="17280" y="6703"/>
                  </a:lnTo>
                  <a:lnTo>
                    <a:pt x="17258" y="5959"/>
                  </a:lnTo>
                  <a:lnTo>
                    <a:pt x="17235" y="5214"/>
                  </a:lnTo>
                  <a:lnTo>
                    <a:pt x="17213" y="4469"/>
                  </a:lnTo>
                  <a:lnTo>
                    <a:pt x="17168" y="3724"/>
                  </a:lnTo>
                  <a:lnTo>
                    <a:pt x="17123" y="2979"/>
                  </a:lnTo>
                  <a:lnTo>
                    <a:pt x="17078" y="2234"/>
                  </a:lnTo>
                  <a:lnTo>
                    <a:pt x="17010" y="2234"/>
                  </a:lnTo>
                  <a:lnTo>
                    <a:pt x="16943" y="2234"/>
                  </a:lnTo>
                  <a:lnTo>
                    <a:pt x="16853" y="2979"/>
                  </a:lnTo>
                  <a:lnTo>
                    <a:pt x="16763" y="3724"/>
                  </a:lnTo>
                  <a:lnTo>
                    <a:pt x="16655" y="4469"/>
                  </a:lnTo>
                  <a:lnTo>
                    <a:pt x="16543" y="5959"/>
                  </a:lnTo>
                  <a:lnTo>
                    <a:pt x="16408" y="7448"/>
                  </a:lnTo>
                  <a:lnTo>
                    <a:pt x="16251" y="8938"/>
                  </a:lnTo>
                  <a:lnTo>
                    <a:pt x="16048" y="11172"/>
                  </a:lnTo>
                  <a:lnTo>
                    <a:pt x="15869" y="11917"/>
                  </a:lnTo>
                  <a:lnTo>
                    <a:pt x="15670" y="13407"/>
                  </a:lnTo>
                  <a:lnTo>
                    <a:pt x="15468" y="14152"/>
                  </a:lnTo>
                  <a:lnTo>
                    <a:pt x="15266" y="14897"/>
                  </a:lnTo>
                  <a:lnTo>
                    <a:pt x="15064" y="14897"/>
                  </a:lnTo>
                  <a:lnTo>
                    <a:pt x="14862" y="14897"/>
                  </a:lnTo>
                  <a:lnTo>
                    <a:pt x="14660" y="14897"/>
                  </a:lnTo>
                  <a:lnTo>
                    <a:pt x="14461" y="14897"/>
                  </a:lnTo>
                  <a:lnTo>
                    <a:pt x="14281" y="14897"/>
                  </a:lnTo>
                  <a:lnTo>
                    <a:pt x="14102" y="14152"/>
                  </a:lnTo>
                  <a:lnTo>
                    <a:pt x="13967" y="13407"/>
                  </a:lnTo>
                  <a:lnTo>
                    <a:pt x="13810" y="11917"/>
                  </a:lnTo>
                  <a:lnTo>
                    <a:pt x="13697" y="11172"/>
                  </a:lnTo>
                  <a:lnTo>
                    <a:pt x="13653" y="10428"/>
                  </a:lnTo>
                  <a:lnTo>
                    <a:pt x="13608" y="9683"/>
                  </a:lnTo>
                  <a:lnTo>
                    <a:pt x="13540" y="8938"/>
                  </a:lnTo>
                  <a:lnTo>
                    <a:pt x="13477" y="7448"/>
                  </a:lnTo>
                  <a:lnTo>
                    <a:pt x="13409" y="7448"/>
                  </a:lnTo>
                  <a:lnTo>
                    <a:pt x="13342" y="6703"/>
                  </a:lnTo>
                  <a:lnTo>
                    <a:pt x="13274" y="6703"/>
                  </a:lnTo>
                  <a:lnTo>
                    <a:pt x="13230" y="6703"/>
                  </a:lnTo>
                  <a:lnTo>
                    <a:pt x="13185" y="7448"/>
                  </a:lnTo>
                  <a:lnTo>
                    <a:pt x="13140" y="7448"/>
                  </a:lnTo>
                  <a:lnTo>
                    <a:pt x="13095" y="8193"/>
                  </a:lnTo>
                  <a:lnTo>
                    <a:pt x="13050" y="8193"/>
                  </a:lnTo>
                  <a:lnTo>
                    <a:pt x="13005" y="9683"/>
                  </a:lnTo>
                  <a:lnTo>
                    <a:pt x="12960" y="10428"/>
                  </a:lnTo>
                  <a:lnTo>
                    <a:pt x="12938" y="10428"/>
                  </a:lnTo>
                  <a:lnTo>
                    <a:pt x="12825" y="11172"/>
                  </a:lnTo>
                  <a:lnTo>
                    <a:pt x="12488" y="11917"/>
                  </a:lnTo>
                  <a:lnTo>
                    <a:pt x="11998" y="13407"/>
                  </a:lnTo>
                  <a:lnTo>
                    <a:pt x="11706" y="14897"/>
                  </a:lnTo>
                  <a:lnTo>
                    <a:pt x="11414" y="16386"/>
                  </a:lnTo>
                  <a:lnTo>
                    <a:pt x="11126" y="17876"/>
                  </a:lnTo>
                  <a:lnTo>
                    <a:pt x="10879" y="18621"/>
                  </a:lnTo>
                  <a:lnTo>
                    <a:pt x="10744" y="18621"/>
                  </a:lnTo>
                  <a:lnTo>
                    <a:pt x="10654" y="18621"/>
                  </a:lnTo>
                  <a:lnTo>
                    <a:pt x="10542" y="18621"/>
                  </a:lnTo>
                  <a:lnTo>
                    <a:pt x="10452" y="18621"/>
                  </a:lnTo>
                  <a:lnTo>
                    <a:pt x="10362" y="17876"/>
                  </a:lnTo>
                  <a:lnTo>
                    <a:pt x="10272" y="17131"/>
                  </a:lnTo>
                  <a:lnTo>
                    <a:pt x="10209" y="16386"/>
                  </a:lnTo>
                  <a:lnTo>
                    <a:pt x="10141" y="15641"/>
                  </a:lnTo>
                  <a:lnTo>
                    <a:pt x="10119" y="11917"/>
                  </a:lnTo>
                  <a:lnTo>
                    <a:pt x="10119" y="9683"/>
                  </a:lnTo>
                  <a:lnTo>
                    <a:pt x="10141" y="5214"/>
                  </a:lnTo>
                  <a:lnTo>
                    <a:pt x="10096" y="4469"/>
                  </a:lnTo>
                  <a:lnTo>
                    <a:pt x="10006" y="5214"/>
                  </a:lnTo>
                  <a:lnTo>
                    <a:pt x="9961" y="7448"/>
                  </a:lnTo>
                  <a:lnTo>
                    <a:pt x="9894" y="8938"/>
                  </a:lnTo>
                  <a:lnTo>
                    <a:pt x="9804" y="11172"/>
                  </a:lnTo>
                  <a:lnTo>
                    <a:pt x="9714" y="12662"/>
                  </a:lnTo>
                  <a:lnTo>
                    <a:pt x="9580" y="14152"/>
                  </a:lnTo>
                  <a:lnTo>
                    <a:pt x="9512" y="14152"/>
                  </a:lnTo>
                  <a:lnTo>
                    <a:pt x="9400" y="14897"/>
                  </a:lnTo>
                  <a:lnTo>
                    <a:pt x="9288" y="15641"/>
                  </a:lnTo>
                  <a:lnTo>
                    <a:pt x="9157" y="15641"/>
                  </a:lnTo>
                  <a:lnTo>
                    <a:pt x="9044" y="16386"/>
                  </a:lnTo>
                  <a:lnTo>
                    <a:pt x="8910" y="15641"/>
                  </a:lnTo>
                  <a:lnTo>
                    <a:pt x="8797" y="14897"/>
                  </a:lnTo>
                  <a:lnTo>
                    <a:pt x="8707" y="13407"/>
                  </a:lnTo>
                  <a:lnTo>
                    <a:pt x="8640" y="12662"/>
                  </a:lnTo>
                  <a:lnTo>
                    <a:pt x="8595" y="11917"/>
                  </a:lnTo>
                  <a:lnTo>
                    <a:pt x="8573" y="11172"/>
                  </a:lnTo>
                  <a:lnTo>
                    <a:pt x="8528" y="10428"/>
                  </a:lnTo>
                  <a:lnTo>
                    <a:pt x="8505" y="9683"/>
                  </a:lnTo>
                  <a:lnTo>
                    <a:pt x="8423" y="7076"/>
                  </a:lnTo>
                  <a:lnTo>
                    <a:pt x="8397" y="4345"/>
                  </a:lnTo>
                  <a:lnTo>
                    <a:pt x="8341" y="2234"/>
                  </a:lnTo>
                  <a:lnTo>
                    <a:pt x="8266" y="2234"/>
                  </a:lnTo>
                  <a:lnTo>
                    <a:pt x="8131" y="2979"/>
                  </a:lnTo>
                  <a:lnTo>
                    <a:pt x="8052" y="4469"/>
                  </a:lnTo>
                  <a:lnTo>
                    <a:pt x="7962" y="6331"/>
                  </a:lnTo>
                  <a:lnTo>
                    <a:pt x="7850" y="7448"/>
                  </a:lnTo>
                  <a:lnTo>
                    <a:pt x="7760" y="8938"/>
                  </a:lnTo>
                  <a:lnTo>
                    <a:pt x="7659" y="10800"/>
                  </a:lnTo>
                  <a:lnTo>
                    <a:pt x="7513" y="12662"/>
                  </a:lnTo>
                  <a:lnTo>
                    <a:pt x="7401" y="14152"/>
                  </a:lnTo>
                  <a:lnTo>
                    <a:pt x="7289" y="14897"/>
                  </a:lnTo>
                  <a:lnTo>
                    <a:pt x="7094" y="14897"/>
                  </a:lnTo>
                  <a:lnTo>
                    <a:pt x="6716" y="14897"/>
                  </a:lnTo>
                  <a:lnTo>
                    <a:pt x="6334" y="14897"/>
                  </a:lnTo>
                  <a:lnTo>
                    <a:pt x="6154" y="14897"/>
                  </a:lnTo>
                  <a:lnTo>
                    <a:pt x="5997" y="14152"/>
                  </a:lnTo>
                  <a:lnTo>
                    <a:pt x="5844" y="13407"/>
                  </a:lnTo>
                  <a:lnTo>
                    <a:pt x="5709" y="12662"/>
                  </a:lnTo>
                  <a:lnTo>
                    <a:pt x="5641" y="12662"/>
                  </a:lnTo>
                  <a:lnTo>
                    <a:pt x="5597" y="11917"/>
                  </a:lnTo>
                  <a:lnTo>
                    <a:pt x="5552" y="11172"/>
                  </a:lnTo>
                  <a:lnTo>
                    <a:pt x="5529" y="10428"/>
                  </a:lnTo>
                  <a:lnTo>
                    <a:pt x="5462" y="9683"/>
                  </a:lnTo>
                  <a:lnTo>
                    <a:pt x="5394" y="8193"/>
                  </a:lnTo>
                  <a:lnTo>
                    <a:pt x="5349" y="7448"/>
                  </a:lnTo>
                  <a:lnTo>
                    <a:pt x="5282" y="7448"/>
                  </a:lnTo>
                  <a:lnTo>
                    <a:pt x="5237" y="6703"/>
                  </a:lnTo>
                  <a:lnTo>
                    <a:pt x="5192" y="6703"/>
                  </a:lnTo>
                  <a:lnTo>
                    <a:pt x="5147" y="6703"/>
                  </a:lnTo>
                  <a:lnTo>
                    <a:pt x="5080" y="6703"/>
                  </a:lnTo>
                  <a:lnTo>
                    <a:pt x="5035" y="6703"/>
                  </a:lnTo>
                  <a:lnTo>
                    <a:pt x="4990" y="7448"/>
                  </a:lnTo>
                  <a:lnTo>
                    <a:pt x="4900" y="8193"/>
                  </a:lnTo>
                  <a:lnTo>
                    <a:pt x="4724" y="10428"/>
                  </a:lnTo>
                  <a:lnTo>
                    <a:pt x="4567" y="12662"/>
                  </a:lnTo>
                  <a:lnTo>
                    <a:pt x="4410" y="14152"/>
                  </a:lnTo>
                  <a:lnTo>
                    <a:pt x="4275" y="15641"/>
                  </a:lnTo>
                  <a:lnTo>
                    <a:pt x="4118" y="17131"/>
                  </a:lnTo>
                  <a:lnTo>
                    <a:pt x="3961" y="18621"/>
                  </a:lnTo>
                  <a:lnTo>
                    <a:pt x="3803" y="19366"/>
                  </a:lnTo>
                  <a:lnTo>
                    <a:pt x="3538" y="20855"/>
                  </a:lnTo>
                  <a:lnTo>
                    <a:pt x="3291" y="21600"/>
                  </a:lnTo>
                  <a:lnTo>
                    <a:pt x="3066" y="21600"/>
                  </a:lnTo>
                  <a:lnTo>
                    <a:pt x="2841" y="20855"/>
                  </a:lnTo>
                  <a:lnTo>
                    <a:pt x="2643" y="20110"/>
                  </a:lnTo>
                  <a:lnTo>
                    <a:pt x="2441" y="18621"/>
                  </a:lnTo>
                  <a:lnTo>
                    <a:pt x="2284" y="17131"/>
                  </a:lnTo>
                  <a:lnTo>
                    <a:pt x="2126" y="15641"/>
                  </a:lnTo>
                  <a:lnTo>
                    <a:pt x="1992" y="14152"/>
                  </a:lnTo>
                  <a:lnTo>
                    <a:pt x="1879" y="12662"/>
                  </a:lnTo>
                  <a:lnTo>
                    <a:pt x="1789" y="11172"/>
                  </a:lnTo>
                  <a:lnTo>
                    <a:pt x="1722" y="9683"/>
                  </a:lnTo>
                  <a:lnTo>
                    <a:pt x="1655" y="8193"/>
                  </a:lnTo>
                  <a:lnTo>
                    <a:pt x="1591" y="6703"/>
                  </a:lnTo>
                  <a:lnTo>
                    <a:pt x="1524" y="5214"/>
                  </a:lnTo>
                  <a:lnTo>
                    <a:pt x="1501" y="5214"/>
                  </a:lnTo>
                  <a:lnTo>
                    <a:pt x="1479" y="5214"/>
                  </a:lnTo>
                  <a:lnTo>
                    <a:pt x="1456" y="5214"/>
                  </a:lnTo>
                  <a:lnTo>
                    <a:pt x="1434" y="5214"/>
                  </a:lnTo>
                  <a:lnTo>
                    <a:pt x="1411" y="5959"/>
                  </a:lnTo>
                  <a:lnTo>
                    <a:pt x="1389" y="6703"/>
                  </a:lnTo>
                  <a:lnTo>
                    <a:pt x="1344" y="8193"/>
                  </a:lnTo>
                  <a:lnTo>
                    <a:pt x="1299" y="9683"/>
                  </a:lnTo>
                  <a:lnTo>
                    <a:pt x="1277" y="10428"/>
                  </a:lnTo>
                  <a:lnTo>
                    <a:pt x="1254" y="11172"/>
                  </a:lnTo>
                  <a:lnTo>
                    <a:pt x="1209" y="12662"/>
                  </a:lnTo>
                  <a:lnTo>
                    <a:pt x="1142" y="13407"/>
                  </a:lnTo>
                  <a:lnTo>
                    <a:pt x="1074" y="14152"/>
                  </a:lnTo>
                  <a:lnTo>
                    <a:pt x="985" y="14897"/>
                  </a:lnTo>
                  <a:lnTo>
                    <a:pt x="895" y="15641"/>
                  </a:lnTo>
                  <a:lnTo>
                    <a:pt x="805" y="16386"/>
                  </a:lnTo>
                  <a:lnTo>
                    <a:pt x="715" y="16386"/>
                  </a:lnTo>
                  <a:lnTo>
                    <a:pt x="625" y="17131"/>
                  </a:lnTo>
                  <a:lnTo>
                    <a:pt x="539" y="17131"/>
                  </a:lnTo>
                  <a:lnTo>
                    <a:pt x="449" y="17131"/>
                  </a:lnTo>
                  <a:lnTo>
                    <a:pt x="337" y="16386"/>
                  </a:lnTo>
                  <a:lnTo>
                    <a:pt x="247" y="16386"/>
                  </a:lnTo>
                  <a:lnTo>
                    <a:pt x="157" y="15641"/>
                  </a:lnTo>
                  <a:lnTo>
                    <a:pt x="90" y="14897"/>
                  </a:lnTo>
                  <a:lnTo>
                    <a:pt x="0" y="14152"/>
                  </a:lnTo>
                  <a:lnTo>
                    <a:pt x="0" y="11917"/>
                  </a:lnTo>
                  <a:lnTo>
                    <a:pt x="90" y="12662"/>
                  </a:lnTo>
                  <a:lnTo>
                    <a:pt x="157" y="13407"/>
                  </a:lnTo>
                  <a:lnTo>
                    <a:pt x="247" y="14152"/>
                  </a:lnTo>
                  <a:lnTo>
                    <a:pt x="337" y="14152"/>
                  </a:lnTo>
                  <a:lnTo>
                    <a:pt x="449" y="14897"/>
                  </a:lnTo>
                  <a:lnTo>
                    <a:pt x="539" y="14897"/>
                  </a:lnTo>
                  <a:lnTo>
                    <a:pt x="625" y="14897"/>
                  </a:lnTo>
                  <a:lnTo>
                    <a:pt x="715" y="14152"/>
                  </a:lnTo>
                  <a:lnTo>
                    <a:pt x="805" y="14152"/>
                  </a:lnTo>
                  <a:lnTo>
                    <a:pt x="895" y="13407"/>
                  </a:lnTo>
                  <a:lnTo>
                    <a:pt x="985" y="12662"/>
                  </a:lnTo>
                  <a:lnTo>
                    <a:pt x="1074" y="11917"/>
                  </a:lnTo>
                  <a:lnTo>
                    <a:pt x="1142" y="11172"/>
                  </a:lnTo>
                  <a:lnTo>
                    <a:pt x="1209" y="10428"/>
                  </a:lnTo>
                  <a:lnTo>
                    <a:pt x="1254" y="8938"/>
                  </a:lnTo>
                  <a:lnTo>
                    <a:pt x="1277" y="8193"/>
                  </a:lnTo>
                  <a:lnTo>
                    <a:pt x="1299" y="7448"/>
                  </a:lnTo>
                  <a:lnTo>
                    <a:pt x="1344" y="5959"/>
                  </a:lnTo>
                  <a:lnTo>
                    <a:pt x="1389" y="4469"/>
                  </a:lnTo>
                  <a:lnTo>
                    <a:pt x="1411" y="3724"/>
                  </a:lnTo>
                  <a:lnTo>
                    <a:pt x="1434" y="2979"/>
                  </a:lnTo>
                  <a:lnTo>
                    <a:pt x="1456" y="2979"/>
                  </a:lnTo>
                  <a:lnTo>
                    <a:pt x="1479" y="2979"/>
                  </a:lnTo>
                  <a:lnTo>
                    <a:pt x="1501" y="2979"/>
                  </a:lnTo>
                  <a:lnTo>
                    <a:pt x="1524" y="2979"/>
                  </a:lnTo>
                  <a:lnTo>
                    <a:pt x="1591" y="4469"/>
                  </a:lnTo>
                  <a:lnTo>
                    <a:pt x="1655" y="5959"/>
                  </a:lnTo>
                  <a:lnTo>
                    <a:pt x="1722" y="7448"/>
                  </a:lnTo>
                  <a:lnTo>
                    <a:pt x="1789" y="8938"/>
                  </a:lnTo>
                  <a:lnTo>
                    <a:pt x="1879" y="10428"/>
                  </a:lnTo>
                  <a:lnTo>
                    <a:pt x="1992" y="11917"/>
                  </a:lnTo>
                  <a:lnTo>
                    <a:pt x="2126" y="13407"/>
                  </a:lnTo>
                  <a:lnTo>
                    <a:pt x="2284" y="14897"/>
                  </a:lnTo>
                  <a:lnTo>
                    <a:pt x="2441" y="16386"/>
                  </a:lnTo>
                  <a:lnTo>
                    <a:pt x="2643" y="17876"/>
                  </a:lnTo>
                  <a:lnTo>
                    <a:pt x="2841" y="18621"/>
                  </a:lnTo>
                  <a:lnTo>
                    <a:pt x="3066" y="19366"/>
                  </a:lnTo>
                  <a:lnTo>
                    <a:pt x="3291" y="19366"/>
                  </a:lnTo>
                  <a:lnTo>
                    <a:pt x="3538" y="18621"/>
                  </a:lnTo>
                  <a:lnTo>
                    <a:pt x="3803" y="17131"/>
                  </a:lnTo>
                  <a:lnTo>
                    <a:pt x="3961" y="16386"/>
                  </a:lnTo>
                  <a:lnTo>
                    <a:pt x="4118" y="14897"/>
                  </a:lnTo>
                  <a:lnTo>
                    <a:pt x="4275" y="13407"/>
                  </a:lnTo>
                  <a:lnTo>
                    <a:pt x="4410" y="11917"/>
                  </a:lnTo>
                  <a:lnTo>
                    <a:pt x="4567" y="10428"/>
                  </a:lnTo>
                  <a:lnTo>
                    <a:pt x="4724" y="8193"/>
                  </a:lnTo>
                  <a:lnTo>
                    <a:pt x="4900" y="5959"/>
                  </a:lnTo>
                  <a:lnTo>
                    <a:pt x="4990" y="5214"/>
                  </a:lnTo>
                  <a:lnTo>
                    <a:pt x="5035" y="4469"/>
                  </a:lnTo>
                  <a:lnTo>
                    <a:pt x="5080" y="4469"/>
                  </a:lnTo>
                  <a:lnTo>
                    <a:pt x="5147" y="4469"/>
                  </a:lnTo>
                  <a:lnTo>
                    <a:pt x="5192" y="4469"/>
                  </a:lnTo>
                  <a:lnTo>
                    <a:pt x="5237" y="4469"/>
                  </a:lnTo>
                  <a:lnTo>
                    <a:pt x="5282" y="5214"/>
                  </a:lnTo>
                  <a:lnTo>
                    <a:pt x="5349" y="5214"/>
                  </a:lnTo>
                  <a:lnTo>
                    <a:pt x="5394" y="5959"/>
                  </a:lnTo>
                  <a:lnTo>
                    <a:pt x="5462" y="7448"/>
                  </a:lnTo>
                  <a:lnTo>
                    <a:pt x="5529" y="8193"/>
                  </a:lnTo>
                  <a:lnTo>
                    <a:pt x="5552" y="8938"/>
                  </a:lnTo>
                  <a:lnTo>
                    <a:pt x="5597" y="9683"/>
                  </a:lnTo>
                  <a:lnTo>
                    <a:pt x="5641" y="10428"/>
                  </a:lnTo>
                  <a:lnTo>
                    <a:pt x="5709" y="10428"/>
                  </a:lnTo>
                  <a:lnTo>
                    <a:pt x="5844" y="11172"/>
                  </a:lnTo>
                  <a:lnTo>
                    <a:pt x="5997" y="11917"/>
                  </a:lnTo>
                  <a:lnTo>
                    <a:pt x="6154" y="12662"/>
                  </a:lnTo>
                  <a:lnTo>
                    <a:pt x="6334" y="12662"/>
                  </a:lnTo>
                  <a:lnTo>
                    <a:pt x="6716" y="12662"/>
                  </a:lnTo>
                  <a:lnTo>
                    <a:pt x="7094" y="12662"/>
                  </a:lnTo>
                  <a:lnTo>
                    <a:pt x="7255" y="12662"/>
                  </a:lnTo>
                  <a:lnTo>
                    <a:pt x="7378" y="11917"/>
                  </a:lnTo>
                  <a:lnTo>
                    <a:pt x="7558" y="9559"/>
                  </a:lnTo>
                  <a:lnTo>
                    <a:pt x="7723" y="7076"/>
                  </a:lnTo>
                  <a:lnTo>
                    <a:pt x="7903" y="4717"/>
                  </a:lnTo>
                  <a:lnTo>
                    <a:pt x="8030" y="2234"/>
                  </a:lnTo>
                  <a:lnTo>
                    <a:pt x="8131" y="1117"/>
                  </a:lnTo>
                  <a:lnTo>
                    <a:pt x="8243" y="0"/>
                  </a:lnTo>
                  <a:lnTo>
                    <a:pt x="8367" y="372"/>
                  </a:lnTo>
                  <a:lnTo>
                    <a:pt x="8423" y="2979"/>
                  </a:lnTo>
                  <a:lnTo>
                    <a:pt x="8468" y="6331"/>
                  </a:lnTo>
                  <a:lnTo>
                    <a:pt x="8573" y="8938"/>
                  </a:lnTo>
                  <a:lnTo>
                    <a:pt x="8595" y="9683"/>
                  </a:lnTo>
                  <a:lnTo>
                    <a:pt x="8640" y="10428"/>
                  </a:lnTo>
                  <a:lnTo>
                    <a:pt x="8707" y="11172"/>
                  </a:lnTo>
                  <a:lnTo>
                    <a:pt x="8797" y="12662"/>
                  </a:lnTo>
                  <a:lnTo>
                    <a:pt x="8910" y="13407"/>
                  </a:lnTo>
                  <a:lnTo>
                    <a:pt x="9044" y="14152"/>
                  </a:lnTo>
                  <a:lnTo>
                    <a:pt x="9157" y="13407"/>
                  </a:lnTo>
                  <a:lnTo>
                    <a:pt x="9288" y="13407"/>
                  </a:lnTo>
                  <a:lnTo>
                    <a:pt x="9400" y="12662"/>
                  </a:lnTo>
                  <a:lnTo>
                    <a:pt x="9512" y="11917"/>
                  </a:lnTo>
                  <a:lnTo>
                    <a:pt x="9580" y="11917"/>
                  </a:lnTo>
                  <a:lnTo>
                    <a:pt x="9714" y="10428"/>
                  </a:lnTo>
                  <a:lnTo>
                    <a:pt x="9804" y="8938"/>
                  </a:lnTo>
                  <a:lnTo>
                    <a:pt x="9894" y="6703"/>
                  </a:lnTo>
                  <a:lnTo>
                    <a:pt x="9961" y="5214"/>
                  </a:lnTo>
                  <a:lnTo>
                    <a:pt x="10006" y="2979"/>
                  </a:lnTo>
                  <a:lnTo>
                    <a:pt x="10096" y="2234"/>
                  </a:lnTo>
                  <a:lnTo>
                    <a:pt x="10164" y="2979"/>
                  </a:lnTo>
                  <a:lnTo>
                    <a:pt x="10164" y="5959"/>
                  </a:lnTo>
                  <a:lnTo>
                    <a:pt x="10141" y="9683"/>
                  </a:lnTo>
                  <a:lnTo>
                    <a:pt x="10141" y="13407"/>
                  </a:lnTo>
                  <a:lnTo>
                    <a:pt x="10209" y="14152"/>
                  </a:lnTo>
                  <a:lnTo>
                    <a:pt x="10272" y="14897"/>
                  </a:lnTo>
                  <a:lnTo>
                    <a:pt x="10362" y="15641"/>
                  </a:lnTo>
                  <a:lnTo>
                    <a:pt x="10452" y="16386"/>
                  </a:lnTo>
                  <a:lnTo>
                    <a:pt x="10542" y="16386"/>
                  </a:lnTo>
                  <a:lnTo>
                    <a:pt x="10654" y="16386"/>
                  </a:lnTo>
                  <a:lnTo>
                    <a:pt x="10744" y="16386"/>
                  </a:lnTo>
                  <a:lnTo>
                    <a:pt x="10879" y="16386"/>
                  </a:lnTo>
                  <a:lnTo>
                    <a:pt x="11126" y="15641"/>
                  </a:lnTo>
                  <a:lnTo>
                    <a:pt x="11414" y="14152"/>
                  </a:lnTo>
                  <a:lnTo>
                    <a:pt x="11706" y="12662"/>
                  </a:lnTo>
                  <a:lnTo>
                    <a:pt x="11998" y="11172"/>
                  </a:lnTo>
                  <a:lnTo>
                    <a:pt x="12488" y="9683"/>
                  </a:lnTo>
                  <a:lnTo>
                    <a:pt x="12825" y="8938"/>
                  </a:lnTo>
                  <a:lnTo>
                    <a:pt x="12938" y="8193"/>
                  </a:lnTo>
                  <a:lnTo>
                    <a:pt x="12960" y="8193"/>
                  </a:lnTo>
                  <a:lnTo>
                    <a:pt x="13005" y="7448"/>
                  </a:lnTo>
                  <a:lnTo>
                    <a:pt x="13050" y="5959"/>
                  </a:lnTo>
                  <a:lnTo>
                    <a:pt x="13095" y="5959"/>
                  </a:lnTo>
                  <a:lnTo>
                    <a:pt x="13140" y="5214"/>
                  </a:lnTo>
                  <a:lnTo>
                    <a:pt x="13185" y="5214"/>
                  </a:lnTo>
                  <a:lnTo>
                    <a:pt x="13230" y="4469"/>
                  </a:lnTo>
                  <a:lnTo>
                    <a:pt x="13274" y="4469"/>
                  </a:lnTo>
                  <a:lnTo>
                    <a:pt x="13342" y="4469"/>
                  </a:lnTo>
                  <a:lnTo>
                    <a:pt x="13409" y="5214"/>
                  </a:lnTo>
                  <a:lnTo>
                    <a:pt x="13477" y="5214"/>
                  </a:lnTo>
                  <a:lnTo>
                    <a:pt x="13540" y="6703"/>
                  </a:lnTo>
                  <a:lnTo>
                    <a:pt x="13608" y="7448"/>
                  </a:lnTo>
                  <a:lnTo>
                    <a:pt x="13653" y="8193"/>
                  </a:lnTo>
                  <a:lnTo>
                    <a:pt x="13697" y="8938"/>
                  </a:lnTo>
                  <a:lnTo>
                    <a:pt x="13810" y="9683"/>
                  </a:lnTo>
                  <a:lnTo>
                    <a:pt x="13967" y="11172"/>
                  </a:lnTo>
                  <a:lnTo>
                    <a:pt x="14102" y="11917"/>
                  </a:lnTo>
                  <a:lnTo>
                    <a:pt x="14281" y="12662"/>
                  </a:lnTo>
                  <a:lnTo>
                    <a:pt x="14461" y="12662"/>
                  </a:lnTo>
                  <a:lnTo>
                    <a:pt x="14660" y="12662"/>
                  </a:lnTo>
                  <a:lnTo>
                    <a:pt x="14862" y="12662"/>
                  </a:lnTo>
                  <a:lnTo>
                    <a:pt x="15064" y="12662"/>
                  </a:lnTo>
                  <a:lnTo>
                    <a:pt x="15266" y="12662"/>
                  </a:lnTo>
                  <a:lnTo>
                    <a:pt x="15468" y="11917"/>
                  </a:lnTo>
                  <a:lnTo>
                    <a:pt x="15670" y="11172"/>
                  </a:lnTo>
                  <a:lnTo>
                    <a:pt x="15869" y="9683"/>
                  </a:lnTo>
                  <a:lnTo>
                    <a:pt x="16048" y="8938"/>
                  </a:lnTo>
                  <a:lnTo>
                    <a:pt x="16251" y="6703"/>
                  </a:lnTo>
                  <a:lnTo>
                    <a:pt x="16408" y="5214"/>
                  </a:lnTo>
                  <a:lnTo>
                    <a:pt x="16543" y="3724"/>
                  </a:lnTo>
                  <a:lnTo>
                    <a:pt x="16655" y="2234"/>
                  </a:lnTo>
                  <a:lnTo>
                    <a:pt x="16763" y="1490"/>
                  </a:lnTo>
                  <a:lnTo>
                    <a:pt x="16853" y="745"/>
                  </a:lnTo>
                  <a:lnTo>
                    <a:pt x="16943" y="0"/>
                  </a:lnTo>
                  <a:lnTo>
                    <a:pt x="17010" y="0"/>
                  </a:lnTo>
                  <a:lnTo>
                    <a:pt x="17078" y="0"/>
                  </a:lnTo>
                  <a:lnTo>
                    <a:pt x="17123" y="745"/>
                  </a:lnTo>
                  <a:lnTo>
                    <a:pt x="17168" y="1490"/>
                  </a:lnTo>
                  <a:lnTo>
                    <a:pt x="17213" y="2234"/>
                  </a:lnTo>
                  <a:lnTo>
                    <a:pt x="17235" y="2979"/>
                  </a:lnTo>
                  <a:lnTo>
                    <a:pt x="17258" y="3724"/>
                  </a:lnTo>
                  <a:lnTo>
                    <a:pt x="17280" y="4469"/>
                  </a:lnTo>
                  <a:lnTo>
                    <a:pt x="17302" y="5959"/>
                  </a:lnTo>
                  <a:lnTo>
                    <a:pt x="17325" y="7448"/>
                  </a:lnTo>
                  <a:lnTo>
                    <a:pt x="17347" y="8193"/>
                  </a:lnTo>
                  <a:lnTo>
                    <a:pt x="17370" y="9683"/>
                  </a:lnTo>
                  <a:lnTo>
                    <a:pt x="17415" y="10428"/>
                  </a:lnTo>
                  <a:lnTo>
                    <a:pt x="17482" y="11172"/>
                  </a:lnTo>
                  <a:lnTo>
                    <a:pt x="17527" y="11917"/>
                  </a:lnTo>
                  <a:lnTo>
                    <a:pt x="17617" y="12662"/>
                  </a:lnTo>
                  <a:lnTo>
                    <a:pt x="17684" y="13407"/>
                  </a:lnTo>
                  <a:lnTo>
                    <a:pt x="17774" y="14152"/>
                  </a:lnTo>
                  <a:lnTo>
                    <a:pt x="17860" y="14152"/>
                  </a:lnTo>
                  <a:lnTo>
                    <a:pt x="17973" y="14152"/>
                  </a:lnTo>
                  <a:lnTo>
                    <a:pt x="18085" y="13407"/>
                  </a:lnTo>
                  <a:lnTo>
                    <a:pt x="18197" y="12662"/>
                  </a:lnTo>
                  <a:lnTo>
                    <a:pt x="18309" y="11917"/>
                  </a:lnTo>
                  <a:lnTo>
                    <a:pt x="18444" y="10428"/>
                  </a:lnTo>
                  <a:lnTo>
                    <a:pt x="18557" y="8193"/>
                  </a:lnTo>
                  <a:lnTo>
                    <a:pt x="18691" y="5959"/>
                  </a:lnTo>
                  <a:lnTo>
                    <a:pt x="18781" y="4469"/>
                  </a:lnTo>
                  <a:lnTo>
                    <a:pt x="18826" y="3724"/>
                  </a:lnTo>
                  <a:lnTo>
                    <a:pt x="18946" y="2979"/>
                  </a:lnTo>
                  <a:lnTo>
                    <a:pt x="19058" y="2110"/>
                  </a:lnTo>
                  <a:lnTo>
                    <a:pt x="19159" y="1738"/>
                  </a:lnTo>
                  <a:lnTo>
                    <a:pt x="19260" y="1117"/>
                  </a:lnTo>
                  <a:lnTo>
                    <a:pt x="19373" y="1117"/>
                  </a:lnTo>
                  <a:lnTo>
                    <a:pt x="19462" y="993"/>
                  </a:lnTo>
                  <a:lnTo>
                    <a:pt x="19537" y="1117"/>
                  </a:lnTo>
                  <a:lnTo>
                    <a:pt x="19608" y="1117"/>
                  </a:lnTo>
                  <a:lnTo>
                    <a:pt x="19683" y="1366"/>
                  </a:lnTo>
                  <a:lnTo>
                    <a:pt x="19766" y="1117"/>
                  </a:lnTo>
                  <a:lnTo>
                    <a:pt x="19856" y="1366"/>
                  </a:lnTo>
                  <a:lnTo>
                    <a:pt x="19942" y="993"/>
                  </a:lnTo>
                  <a:lnTo>
                    <a:pt x="20031" y="993"/>
                  </a:lnTo>
                  <a:lnTo>
                    <a:pt x="20177" y="1117"/>
                  </a:lnTo>
                  <a:lnTo>
                    <a:pt x="20346" y="2979"/>
                  </a:lnTo>
                  <a:lnTo>
                    <a:pt x="20391" y="3724"/>
                  </a:lnTo>
                  <a:lnTo>
                    <a:pt x="20413" y="4469"/>
                  </a:lnTo>
                  <a:lnTo>
                    <a:pt x="20413" y="5214"/>
                  </a:lnTo>
                  <a:lnTo>
                    <a:pt x="20436" y="5959"/>
                  </a:lnTo>
                  <a:lnTo>
                    <a:pt x="20436" y="6703"/>
                  </a:lnTo>
                  <a:lnTo>
                    <a:pt x="20436" y="7448"/>
                  </a:lnTo>
                  <a:lnTo>
                    <a:pt x="20436" y="8193"/>
                  </a:lnTo>
                  <a:lnTo>
                    <a:pt x="20458" y="8193"/>
                  </a:lnTo>
                  <a:lnTo>
                    <a:pt x="20458" y="8938"/>
                  </a:lnTo>
                  <a:lnTo>
                    <a:pt x="20503" y="8938"/>
                  </a:lnTo>
                  <a:lnTo>
                    <a:pt x="20548" y="9683"/>
                  </a:lnTo>
                  <a:lnTo>
                    <a:pt x="20593" y="10428"/>
                  </a:lnTo>
                  <a:lnTo>
                    <a:pt x="20660" y="10428"/>
                  </a:lnTo>
                  <a:lnTo>
                    <a:pt x="20795" y="11172"/>
                  </a:lnTo>
                  <a:lnTo>
                    <a:pt x="20975" y="11172"/>
                  </a:lnTo>
                  <a:lnTo>
                    <a:pt x="21173" y="11172"/>
                  </a:lnTo>
                  <a:lnTo>
                    <a:pt x="21375" y="10428"/>
                  </a:lnTo>
                  <a:lnTo>
                    <a:pt x="21488" y="9683"/>
                  </a:lnTo>
                  <a:lnTo>
                    <a:pt x="21600" y="8938"/>
                  </a:lnTo>
                  <a:lnTo>
                    <a:pt x="21600" y="11172"/>
                  </a:lnTo>
                  <a:lnTo>
                    <a:pt x="21600" y="11172"/>
                  </a:lnTo>
                  <a:lnTo>
                    <a:pt x="21488" y="11917"/>
                  </a:lnTo>
                  <a:lnTo>
                    <a:pt x="21375" y="12662"/>
                  </a:lnTo>
                  <a:lnTo>
                    <a:pt x="21173" y="13407"/>
                  </a:lnTo>
                  <a:lnTo>
                    <a:pt x="20975" y="13407"/>
                  </a:lnTo>
                  <a:lnTo>
                    <a:pt x="20795" y="13407"/>
                  </a:lnTo>
                  <a:lnTo>
                    <a:pt x="20660" y="12662"/>
                  </a:lnTo>
                  <a:lnTo>
                    <a:pt x="20593" y="12662"/>
                  </a:lnTo>
                  <a:lnTo>
                    <a:pt x="20548" y="11917"/>
                  </a:lnTo>
                  <a:lnTo>
                    <a:pt x="20503" y="11172"/>
                  </a:lnTo>
                  <a:lnTo>
                    <a:pt x="20458" y="11172"/>
                  </a:lnTo>
                  <a:lnTo>
                    <a:pt x="20458" y="10428"/>
                  </a:lnTo>
                  <a:lnTo>
                    <a:pt x="20436" y="10428"/>
                  </a:lnTo>
                  <a:lnTo>
                    <a:pt x="20436" y="9683"/>
                  </a:lnTo>
                  <a:lnTo>
                    <a:pt x="20436" y="8938"/>
                  </a:lnTo>
                  <a:lnTo>
                    <a:pt x="20436" y="8193"/>
                  </a:lnTo>
                  <a:lnTo>
                    <a:pt x="20413" y="7448"/>
                  </a:lnTo>
                  <a:lnTo>
                    <a:pt x="20413" y="6703"/>
                  </a:lnTo>
                  <a:lnTo>
                    <a:pt x="20391" y="5959"/>
                  </a:lnTo>
                  <a:lnTo>
                    <a:pt x="20346" y="5214"/>
                  </a:lnTo>
                  <a:lnTo>
                    <a:pt x="20323" y="4469"/>
                  </a:lnTo>
                  <a:lnTo>
                    <a:pt x="20301" y="4469"/>
                  </a:lnTo>
                  <a:lnTo>
                    <a:pt x="20234" y="3724"/>
                  </a:lnTo>
                  <a:lnTo>
                    <a:pt x="20189" y="3724"/>
                  </a:lnTo>
                  <a:lnTo>
                    <a:pt x="20103" y="2855"/>
                  </a:lnTo>
                  <a:lnTo>
                    <a:pt x="20013" y="2979"/>
                  </a:lnTo>
                  <a:lnTo>
                    <a:pt x="19934" y="3352"/>
                  </a:lnTo>
                  <a:lnTo>
                    <a:pt x="19833" y="3600"/>
                  </a:lnTo>
                  <a:lnTo>
                    <a:pt x="19728" y="3600"/>
                  </a:lnTo>
                  <a:lnTo>
                    <a:pt x="19642" y="3228"/>
                  </a:lnTo>
                  <a:lnTo>
                    <a:pt x="19537" y="2979"/>
                  </a:lnTo>
                  <a:lnTo>
                    <a:pt x="19462" y="2607"/>
                  </a:lnTo>
                  <a:lnTo>
                    <a:pt x="19369" y="2979"/>
                  </a:lnTo>
                </a:path>
              </a:pathLst>
            </a:custGeom>
            <a:gradFill flip="none" rotWithShape="1">
              <a:gsLst>
                <a:gs pos="0">
                  <a:srgbClr val="BEBAA1"/>
                </a:gs>
                <a:gs pos="50000">
                  <a:srgbClr val="BFBCA4"/>
                </a:gs>
                <a:gs pos="100000">
                  <a:srgbClr val="BEBAA1"/>
                </a:gs>
              </a:gsLst>
              <a:lin ang="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1" sz="2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826" name="&quot;Но в полночь раздался крик: &quot;Вот, жених идет, выходите навстречу ему&quot; (Матфея 25:6).…"/>
          <p:cNvSpPr txBox="1"/>
          <p:nvPr>
            <p:ph type="body" idx="1"/>
          </p:nvPr>
        </p:nvSpPr>
        <p:spPr>
          <a:xfrm>
            <a:off x="457200" y="558909"/>
            <a:ext cx="8229600" cy="6299091"/>
          </a:xfrm>
          <a:prstGeom prst="rect">
            <a:avLst/>
          </a:prstGeom>
        </p:spPr>
        <p:txBody>
          <a:bodyPr/>
          <a:lstStyle/>
          <a:p>
            <a:pPr marL="0" marR="0" indent="0" algn="just" defTabSz="457200">
              <a:spcBef>
                <a:spcPts val="3400"/>
              </a:spcBef>
              <a:buClrTx/>
              <a:buSzTx/>
              <a:buNone/>
              <a:defRPr b="1" sz="2700">
                <a:solidFill>
                  <a:srgbClr val="011892"/>
                </a:solidFill>
                <a:uFill>
                  <a:solidFill>
                    <a:srgbClr val="042EEE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"Но в полночь раздался крик: "Вот, жених идет, выходите навстречу ему" (Матфея 25:6).</a:t>
            </a:r>
          </a:p>
          <a:p>
            <a:pPr marL="0" marR="0" indent="0" algn="just" defTabSz="457200">
              <a:spcBef>
                <a:spcPts val="3400"/>
              </a:spcBef>
              <a:buClrTx/>
              <a:buSzTx/>
              <a:buNone/>
              <a:defRPr b="1" sz="2700">
                <a:solidFill>
                  <a:srgbClr val="011892"/>
                </a:solidFill>
                <a:uFill>
                  <a:solidFill>
                    <a:srgbClr val="042EEE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Жених, Который прибудет в полночь, - это Господь Иисус Христос, Он придет второй раз чтоб забрать Своею невесту (Церковь) через ВОСХИЩЕНИЕ!!!</a:t>
            </a:r>
          </a:p>
          <a:p>
            <a:pPr marL="0" marR="0" indent="0" algn="ctr" defTabSz="457200">
              <a:spcBef>
                <a:spcPts val="3400"/>
              </a:spcBef>
              <a:buClrTx/>
              <a:buSzTx/>
              <a:buNone/>
              <a:defRPr b="1" sz="2700">
                <a:solidFill>
                  <a:srgbClr val="011892"/>
                </a:solidFill>
                <a:uFill>
                  <a:solidFill>
                    <a:srgbClr val="042EEE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Когда придет Жених?</a:t>
            </a:r>
          </a:p>
          <a:p>
            <a:pPr marL="0" marR="0" indent="0" algn="just" defTabSz="457200">
              <a:spcBef>
                <a:spcPts val="3400"/>
              </a:spcBef>
              <a:buClrTx/>
              <a:buSzTx/>
              <a:buNone/>
              <a:defRPr b="1" sz="2700">
                <a:solidFill>
                  <a:srgbClr val="011892"/>
                </a:solidFill>
                <a:uFill>
                  <a:solidFill>
                    <a:srgbClr val="042EEE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"О дне же том или часе никто не знает, ни Ангелы небесные, ни Сын, но только Отец" (Марк 13:32).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26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СКОРБЬ ДЛЯ ЦЕРКВИ ПЕРЕД ЕЕ ВОСХИЩЕНИЕМ  БУДЕТ КРИКОМ:     «ЖЕНИХ ИДЕТ».…"/>
          <p:cNvSpPr txBox="1"/>
          <p:nvPr>
            <p:ph type="body" idx="1"/>
          </p:nvPr>
        </p:nvSpPr>
        <p:spPr>
          <a:xfrm>
            <a:off x="0" y="502942"/>
            <a:ext cx="9144000" cy="6024858"/>
          </a:xfrm>
          <a:prstGeom prst="rect">
            <a:avLst/>
          </a:prstGeom>
        </p:spPr>
        <p:txBody>
          <a:bodyPr/>
          <a:lstStyle/>
          <a:p>
            <a:pPr marL="131762" indent="0" algn="ctr">
              <a:spcBef>
                <a:spcPts val="3200"/>
              </a:spcBef>
              <a:buSzTx/>
              <a:buFont typeface="Wingdings"/>
              <a:buNone/>
              <a:defRPr b="1" spc="-186" sz="31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defRPr>
            </a:pPr>
            <a:r>
              <a:t> </a:t>
            </a:r>
            <a:r>
              <a:rPr spc="-62"/>
              <a:t>СКОРБЬ ДЛЯ ЦЕРКВИ ПЕРЕД ЕЕ ВОСХИЩЕНИЕМ  БУДЕТ КРИКОМ:     «ЖЕНИХ ИДЕТ».</a:t>
            </a:r>
          </a:p>
          <a:p>
            <a:pPr marL="131761" indent="0">
              <a:spcBef>
                <a:spcPts val="3200"/>
              </a:spcBef>
            </a:pPr>
            <a:r>
              <a:rPr b="1"/>
              <a:t>“</a:t>
            </a:r>
            <a:r>
              <a:rPr b="1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</a:rPr>
              <a:t>Тогда будут предавать вас на мучения и убивать вас; и вы </a:t>
            </a:r>
            <a:r>
              <a:rPr b="1">
                <a:uFill>
                  <a:solidFill>
                    <a:srgbClr val="F5EC00"/>
                  </a:solidFill>
                </a:uFill>
              </a:rPr>
              <a:t>будете ненавидимы всеми народами</a:t>
            </a:r>
            <a:r>
              <a:rPr b="1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</a:rPr>
              <a:t> за имя Мое</a:t>
            </a:r>
            <a:r>
              <a:rPr b="1"/>
              <a:t>”.  </a:t>
            </a:r>
            <a:r>
              <a:rPr b="1" i="1"/>
              <a:t>Мф. 24 : 9.</a:t>
            </a:r>
            <a:endParaRPr b="1" i="1"/>
          </a:p>
          <a:p>
            <a:pPr marL="131761" indent="0">
              <a:spcBef>
                <a:spcPts val="3200"/>
              </a:spcBef>
              <a:defRPr b="1"/>
            </a:pPr>
            <a:r>
              <a:t>“Я сказал ему: ты знаешь, господин. И он сказал мне; это те, которые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пришли от великой скорби</a:t>
            </a:r>
            <a:r>
              <a:t>; они омыли одежды свои и убелили одежды свои кровию Агнца”. Откр. 7 : 14.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28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Гонение может быть Политическим"/>
          <p:cNvSpPr txBox="1"/>
          <p:nvPr>
            <p:ph type="title"/>
          </p:nvPr>
        </p:nvSpPr>
        <p:spPr>
          <a:xfrm>
            <a:off x="76719" y="152400"/>
            <a:ext cx="8990562" cy="798315"/>
          </a:xfrm>
          <a:prstGeom prst="rect">
            <a:avLst/>
          </a:prstGeom>
        </p:spPr>
        <p:txBody>
          <a:bodyPr/>
          <a:lstStyle>
            <a:lvl1pPr algn="ctr">
              <a:defRPr b="1" sz="3700"/>
            </a:lvl1pPr>
          </a:lstStyle>
          <a:p>
            <a:pPr/>
            <a:r>
              <a:t>Гонение может быть Политическим</a:t>
            </a:r>
          </a:p>
        </p:txBody>
      </p:sp>
      <p:sp>
        <p:nvSpPr>
          <p:cNvPr id="831" name="Журнал «Центр» в 1985г. написал «единственное, что стоит на пути нового мирового порядка это богобоязненные верующие в Библию христиане».…"/>
          <p:cNvSpPr txBox="1"/>
          <p:nvPr>
            <p:ph type="body" idx="1"/>
          </p:nvPr>
        </p:nvSpPr>
        <p:spPr>
          <a:xfrm>
            <a:off x="35718" y="1094432"/>
            <a:ext cx="9072564" cy="5763568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2500"/>
              </a:spcBef>
              <a:defRPr sz="2800"/>
            </a:pPr>
            <a:r>
              <a:t>Журнал «Центр» в 1985г. написал «единственное, что стоит на пути нового мирового порядка это богобоязненные верующие в Библию христиане».</a:t>
            </a:r>
          </a:p>
          <a:p>
            <a:pPr marL="228600" indent="-228600">
              <a:spcBef>
                <a:spcPts val="2500"/>
              </a:spcBef>
              <a:defRPr sz="28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В 1991г. Лорд Беверидж из Англии сказал: «Мир в мире требует Всемирного Порядка. Всемирный порядок требует Всемирного Закона. Всемирный Закон Всемирного Правителя»</a:t>
            </a:r>
          </a:p>
          <a:p>
            <a:pPr marL="228600" indent="-228600">
              <a:lnSpc>
                <a:spcPct val="80000"/>
              </a:lnSpc>
              <a:spcBef>
                <a:spcPts val="2500"/>
              </a:spcBef>
              <a:defRPr b="1" sz="2800"/>
            </a:pPr>
            <a:r>
              <a:t>Генри Спаак лидер ЕС сказал: «Мы не хотим другого комитета, то что мы хотим это человек соответствующего масштаба, удержавший бы людей в альянсе и поднявший бы нас из экономического болота, в которое мы проваливаемся. Дайте нам такого человека и будь он Богом или дьяволом, мы его примем».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700"/>
                                        <p:tgtEl>
                                          <p:spTgt spid="8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700"/>
                                        <p:tgtEl>
                                          <p:spTgt spid="8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31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Международные организации (их всех 77)"/>
          <p:cNvSpPr txBox="1"/>
          <p:nvPr>
            <p:ph type="title"/>
          </p:nvPr>
        </p:nvSpPr>
        <p:spPr>
          <a:xfrm>
            <a:off x="85725" y="63500"/>
            <a:ext cx="8850412" cy="640557"/>
          </a:xfrm>
          <a:prstGeom prst="rect">
            <a:avLst/>
          </a:prstGeom>
        </p:spPr>
        <p:txBody>
          <a:bodyPr/>
          <a:lstStyle>
            <a:lvl1pPr marL="0" marR="0" algn="ctr" defTabSz="457200">
              <a:defRPr b="1" sz="3000">
                <a:solidFill>
                  <a:schemeClr val="accent3">
                    <a:satOff val="18648"/>
                    <a:lumOff val="5971"/>
                  </a:schemeClr>
                </a:solidFill>
                <a:uFillTx/>
              </a:defRPr>
            </a:lvl1pPr>
          </a:lstStyle>
          <a:p>
            <a:pPr/>
            <a:r>
              <a:t>Международные организации (их всех 77)</a:t>
            </a:r>
          </a:p>
        </p:txBody>
      </p:sp>
      <p:sp>
        <p:nvSpPr>
          <p:cNvPr id="834" name="Организация объединенных наций, ООН, UN;…"/>
          <p:cNvSpPr txBox="1"/>
          <p:nvPr>
            <p:ph type="body" idx="1"/>
          </p:nvPr>
        </p:nvSpPr>
        <p:spPr>
          <a:xfrm>
            <a:off x="45194" y="573087"/>
            <a:ext cx="9053612" cy="6270824"/>
          </a:xfrm>
          <a:prstGeom prst="rect">
            <a:avLst/>
          </a:prstGeom>
        </p:spPr>
        <p:txBody>
          <a:bodyPr/>
          <a:lstStyle/>
          <a:p>
            <a:pPr marL="228600" marR="0" indent="-228600" algn="just" defTabSz="457200">
              <a:lnSpc>
                <a:spcPct val="70000"/>
              </a:lnSpc>
              <a:spcBef>
                <a:spcPts val="1000"/>
              </a:spcBef>
              <a:buClrTx/>
              <a:buSzPct val="100000"/>
              <a:buChar char="•"/>
              <a:defRPr sz="2500">
                <a:uFillTx/>
              </a:defRPr>
            </a:pPr>
            <a:r>
              <a:t>Организация объединенных наций, ООН, UN;</a:t>
            </a:r>
          </a:p>
          <a:p>
            <a:pPr marL="228600" marR="0" indent="-228600" algn="just" defTabSz="457200">
              <a:lnSpc>
                <a:spcPct val="70000"/>
              </a:lnSpc>
              <a:spcBef>
                <a:spcPts val="1000"/>
              </a:spcBef>
              <a:buClrTx/>
              <a:buSzPct val="100000"/>
              <a:buChar char="•"/>
              <a:defRPr sz="2500">
                <a:solidFill>
                  <a:schemeClr val="accent3">
                    <a:satOff val="18648"/>
                    <a:lumOff val="5971"/>
                  </a:schemeClr>
                </a:solidFill>
                <a:uFillTx/>
              </a:defRPr>
            </a:pPr>
            <a:r>
              <a:t>Всемирная торговая организация, ВТО, WTO;</a:t>
            </a:r>
          </a:p>
          <a:p>
            <a:pPr marL="228600" marR="0" indent="-228600" defTabSz="457200">
              <a:lnSpc>
                <a:spcPct val="70000"/>
              </a:lnSpc>
              <a:spcBef>
                <a:spcPts val="1000"/>
              </a:spcBef>
              <a:buClrTx/>
              <a:buSzPct val="100000"/>
              <a:buChar char="•"/>
              <a:defRPr sz="2500">
                <a:uFillTx/>
              </a:defRPr>
            </a:pPr>
            <a:r>
              <a:t>Всемирная организация здравоохранения (ВОЗ);</a:t>
            </a:r>
          </a:p>
          <a:p>
            <a:pPr marL="228600" marR="0" indent="-228600" algn="just" defTabSz="457200">
              <a:lnSpc>
                <a:spcPct val="70000"/>
              </a:lnSpc>
              <a:spcBef>
                <a:spcPts val="1000"/>
              </a:spcBef>
              <a:buClrTx/>
              <a:buSzPct val="100000"/>
              <a:buChar char="•"/>
              <a:defRPr sz="2500">
                <a:solidFill>
                  <a:schemeClr val="accent3">
                    <a:satOff val="18648"/>
                    <a:lumOff val="5971"/>
                  </a:schemeClr>
                </a:solidFill>
                <a:uFillTx/>
              </a:defRPr>
            </a:pPr>
            <a:r>
              <a:t>Всемирный банк (ВБ);</a:t>
            </a:r>
          </a:p>
          <a:p>
            <a:pPr marL="228600" marR="0" indent="-228600" algn="just" defTabSz="457200">
              <a:lnSpc>
                <a:spcPct val="70000"/>
              </a:lnSpc>
              <a:spcBef>
                <a:spcPts val="1000"/>
              </a:spcBef>
              <a:buClrTx/>
              <a:buSzPct val="100000"/>
              <a:buChar char="•"/>
              <a:defRPr sz="2500">
                <a:uFillTx/>
              </a:defRPr>
            </a:pPr>
            <a:r>
              <a:t>Международный валютный Фонд (МВФ);</a:t>
            </a:r>
          </a:p>
          <a:p>
            <a:pPr marL="228600" marR="0" indent="-228600" defTabSz="457200">
              <a:lnSpc>
                <a:spcPct val="70000"/>
              </a:lnSpc>
              <a:spcBef>
                <a:spcPts val="1000"/>
              </a:spcBef>
              <a:buClrTx/>
              <a:buSzPct val="100000"/>
              <a:buChar char="•"/>
              <a:defRPr sz="2500">
                <a:solidFill>
                  <a:schemeClr val="accent3">
                    <a:satOff val="18648"/>
                    <a:lumOff val="5971"/>
                  </a:schemeClr>
                </a:solidFill>
                <a:uFillTx/>
              </a:defRPr>
            </a:pPr>
            <a:r>
              <a:t>Международная организация по миграции (МОМ);</a:t>
            </a:r>
          </a:p>
          <a:p>
            <a:pPr marL="228600" marR="0" indent="-228600" algn="just" defTabSz="457200">
              <a:lnSpc>
                <a:spcPct val="70000"/>
              </a:lnSpc>
              <a:spcBef>
                <a:spcPts val="1000"/>
              </a:spcBef>
              <a:buClrTx/>
              <a:buSzPct val="100000"/>
              <a:buChar char="•"/>
              <a:defRPr sz="2500">
                <a:uFillTx/>
              </a:defRPr>
            </a:pPr>
            <a:r>
              <a:t>Международная организация уголовной полиции (Интерпол);</a:t>
            </a:r>
          </a:p>
          <a:p>
            <a:pPr marL="228600" marR="0" indent="-228600" algn="just" defTabSz="457200">
              <a:lnSpc>
                <a:spcPct val="70000"/>
              </a:lnSpc>
              <a:spcBef>
                <a:spcPts val="1000"/>
              </a:spcBef>
              <a:buClrTx/>
              <a:buSzPct val="100000"/>
              <a:buChar char="•"/>
              <a:defRPr sz="2500">
                <a:solidFill>
                  <a:schemeClr val="accent3">
                    <a:satOff val="18648"/>
                    <a:lumOff val="5971"/>
                  </a:schemeClr>
                </a:solidFill>
                <a:uFillTx/>
              </a:defRPr>
            </a:pPr>
            <a:r>
              <a:t>Международное бюро постоянного арбитражного суда (ПАС);</a:t>
            </a:r>
          </a:p>
          <a:p>
            <a:pPr marL="228600" marR="0" indent="-228600" defTabSz="457200">
              <a:lnSpc>
                <a:spcPct val="70000"/>
              </a:lnSpc>
              <a:spcBef>
                <a:spcPts val="1000"/>
              </a:spcBef>
              <a:buClrTx/>
              <a:buSzPct val="100000"/>
              <a:buChar char="•"/>
              <a:defRPr sz="2500">
                <a:uFillTx/>
              </a:defRPr>
            </a:pPr>
            <a:r>
              <a:t>Междунаpоднaя организация тpудa (МОТ); </a:t>
            </a:r>
          </a:p>
          <a:p>
            <a:pPr marL="228600" marR="0" indent="-228600" defTabSz="457200">
              <a:lnSpc>
                <a:spcPct val="70000"/>
              </a:lnSpc>
              <a:spcBef>
                <a:spcPts val="1000"/>
              </a:spcBef>
              <a:buClrTx/>
              <a:buSzPct val="100000"/>
              <a:buChar char="•"/>
              <a:defRPr sz="2500">
                <a:solidFill>
                  <a:schemeClr val="accent3">
                    <a:satOff val="18648"/>
                    <a:lumOff val="5971"/>
                  </a:schemeClr>
                </a:solidFill>
                <a:uFillTx/>
              </a:defRPr>
            </a:pPr>
            <a:r>
              <a:t>Организация ООН по вопросам науки, культуры и образования (ЮНЕСКО);</a:t>
            </a:r>
          </a:p>
          <a:p>
            <a:pPr marL="228600" marR="0" indent="-228600" algn="just" defTabSz="457200">
              <a:lnSpc>
                <a:spcPct val="70000"/>
              </a:lnSpc>
              <a:spcBef>
                <a:spcPts val="1000"/>
              </a:spcBef>
              <a:buClrTx/>
              <a:buSzPct val="100000"/>
              <a:buChar char="•"/>
              <a:defRPr sz="2500">
                <a:uFillTx/>
              </a:defRPr>
            </a:pPr>
            <a:r>
              <a:t>Международное агентство атомной энергии (МАГАТЭ);</a:t>
            </a:r>
          </a:p>
          <a:p>
            <a:pPr marL="228600" marR="0" indent="-228600" algn="just" defTabSz="457200">
              <a:lnSpc>
                <a:spcPct val="70000"/>
              </a:lnSpc>
              <a:spcBef>
                <a:spcPts val="1000"/>
              </a:spcBef>
              <a:buClrTx/>
              <a:buSzPct val="100000"/>
              <a:buChar char="•"/>
              <a:defRPr sz="2500">
                <a:solidFill>
                  <a:schemeClr val="accent3">
                    <a:satOff val="18648"/>
                    <a:lumOff val="5971"/>
                  </a:schemeClr>
                </a:solidFill>
                <a:uFillTx/>
              </a:defRPr>
            </a:pPr>
            <a:r>
              <a:t>Международная организация гражданской авиации (ИКАО);</a:t>
            </a:r>
          </a:p>
          <a:p>
            <a:pPr marL="228600" marR="0" indent="-228600" algn="just" defTabSz="457200">
              <a:lnSpc>
                <a:spcPct val="70000"/>
              </a:lnSpc>
              <a:spcBef>
                <a:spcPts val="1000"/>
              </a:spcBef>
              <a:buClrTx/>
              <a:buSzPct val="100000"/>
              <a:buChar char="•"/>
              <a:defRPr sz="2500">
                <a:uFillTx/>
              </a:defRPr>
            </a:pPr>
            <a:r>
              <a:t>Всемирный почтовый союз (ВПС);</a:t>
            </a:r>
          </a:p>
          <a:p>
            <a:pPr marL="228600" marR="0" indent="-228600" defTabSz="457200">
              <a:lnSpc>
                <a:spcPct val="70000"/>
              </a:lnSpc>
              <a:spcBef>
                <a:spcPts val="1000"/>
              </a:spcBef>
              <a:buClrTx/>
              <a:buSzPct val="100000"/>
              <a:buChar char="•"/>
              <a:defRPr sz="2500">
                <a:solidFill>
                  <a:schemeClr val="accent3">
                    <a:satOff val="18648"/>
                    <a:lumOff val="5971"/>
                  </a:schemeClr>
                </a:solidFill>
                <a:uFillTx/>
              </a:defRPr>
            </a:pPr>
            <a:r>
              <a:t>Всемирная организация интеллектуальной собственности;</a:t>
            </a:r>
          </a:p>
          <a:p>
            <a:pPr marL="228600" marR="0" indent="-228600" algn="just" defTabSz="457200">
              <a:lnSpc>
                <a:spcPct val="70000"/>
              </a:lnSpc>
              <a:spcBef>
                <a:spcPts val="1000"/>
              </a:spcBef>
              <a:buClrTx/>
              <a:buSzPct val="100000"/>
              <a:buChar char="•"/>
              <a:defRPr sz="2500">
                <a:uFillTx/>
              </a:defRPr>
            </a:pPr>
            <a:r>
              <a:t>Международная федерация красного креста и красного полумесяца (МФККК).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Гонение может быть Религиозным"/>
          <p:cNvSpPr txBox="1"/>
          <p:nvPr>
            <p:ph type="title"/>
          </p:nvPr>
        </p:nvSpPr>
        <p:spPr>
          <a:xfrm>
            <a:off x="138870" y="381000"/>
            <a:ext cx="8624130" cy="771873"/>
          </a:xfrm>
          <a:prstGeom prst="rect">
            <a:avLst/>
          </a:prstGeom>
        </p:spPr>
        <p:txBody>
          <a:bodyPr/>
          <a:lstStyle>
            <a:lvl1pPr algn="ctr">
              <a:defRPr b="1" sz="3700"/>
            </a:lvl1pPr>
          </a:lstStyle>
          <a:p>
            <a:pPr/>
            <a:r>
              <a:t>Гонение может быть Религиозным</a:t>
            </a:r>
          </a:p>
        </p:txBody>
      </p:sp>
      <p:sp>
        <p:nvSpPr>
          <p:cNvPr id="837" name="В ЮНЕСКО в 1950г в Париже основана Группа Всемирного Братства.…"/>
          <p:cNvSpPr txBox="1"/>
          <p:nvPr>
            <p:ph type="body" idx="1"/>
          </p:nvPr>
        </p:nvSpPr>
        <p:spPr>
          <a:xfrm>
            <a:off x="127248" y="1286271"/>
            <a:ext cx="8889505" cy="557172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100"/>
              </a:spcBef>
              <a:defRPr b="1"/>
            </a:pPr>
            <a:r>
              <a:t>В ЮНЕСКО в 1950г в Париже основана Группа Всемирного Братства.</a:t>
            </a:r>
          </a:p>
          <a:p>
            <a:pPr>
              <a:spcBef>
                <a:spcPts val="2100"/>
              </a:spcBef>
              <a:defRPr b="1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Они заявил «Иметь всемирную религию возможно к 2025 году, и большинство население Земли должны работать для достижения этой цели»</a:t>
            </a:r>
          </a:p>
          <a:p>
            <a:pPr>
              <a:spcBef>
                <a:spcPts val="2100"/>
              </a:spcBef>
              <a:defRPr b="1"/>
            </a:pPr>
            <a:r>
              <a:t>В 1960г. был основан «Храм Понимания» Группой Всемирного Братства  в рамках шести религий: Ислам, Буддизм, Христианство, Индуизм, Конфуцианство, Иудаизм.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600"/>
                                        <p:tgtEl>
                                          <p:spTgt spid="8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600"/>
                                        <p:tgtEl>
                                          <p:spTgt spid="8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3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273561"/>
            <a:satOff val="2937"/>
            <a:lumOff val="-2223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Воскресение"/>
          <p:cNvSpPr txBox="1"/>
          <p:nvPr>
            <p:ph type="title"/>
          </p:nvPr>
        </p:nvSpPr>
        <p:spPr>
          <a:xfrm>
            <a:off x="682625" y="381000"/>
            <a:ext cx="8080375" cy="1015188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Воскресение</a:t>
            </a:r>
          </a:p>
        </p:txBody>
      </p:sp>
      <p:sp>
        <p:nvSpPr>
          <p:cNvPr id="588" name="Тело святых после воскресения в  Писании также называется Духовным телом…"/>
          <p:cNvSpPr txBox="1"/>
          <p:nvPr>
            <p:ph type="body" idx="1"/>
          </p:nvPr>
        </p:nvSpPr>
        <p:spPr>
          <a:xfrm>
            <a:off x="129129" y="1488292"/>
            <a:ext cx="8885742" cy="5369708"/>
          </a:xfrm>
          <a:prstGeom prst="rect">
            <a:avLst/>
          </a:prstGeom>
        </p:spPr>
        <p:txBody>
          <a:bodyPr/>
          <a:lstStyle/>
          <a:p>
            <a:pPr marL="474661" indent="-342899">
              <a:defRPr sz="28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Тело святых после воскресения в  Писании также называется Духовным телом</a:t>
            </a:r>
          </a:p>
          <a:p>
            <a:pPr lvl="1">
              <a:defRPr i="1"/>
            </a:pPr>
            <a:r>
              <a:t>1 Кор. 15:44 “Сеется тело душевное, восстает тело духовное. Есть тело душевное, есть тело и духовное”</a:t>
            </a:r>
          </a:p>
          <a:p>
            <a:pPr marL="431799" indent="-300037">
              <a:lnSpc>
                <a:spcPct val="100000"/>
              </a:lnSpc>
              <a:spcBef>
                <a:spcPts val="600"/>
              </a:spcBef>
              <a:defRPr sz="28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Воскреснут ли младенцы, дети?</a:t>
            </a:r>
          </a:p>
          <a:p>
            <a:pPr lvl="1">
              <a:defRPr i="1"/>
            </a:pPr>
            <a:r>
              <a:t>Матф. 18:2 “Иисус призвав дитя, поставил его посреди них И сказал: Истинно говорю вам, если не обратитесь и не будете как дети, не войдете в царство небесное”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Книга Есфирь как прообраз гонений на Церковь"/>
          <p:cNvSpPr txBox="1"/>
          <p:nvPr>
            <p:ph type="title"/>
          </p:nvPr>
        </p:nvSpPr>
        <p:spPr>
          <a:xfrm>
            <a:off x="682625" y="0"/>
            <a:ext cx="8080375" cy="1311490"/>
          </a:xfrm>
          <a:prstGeom prst="rect">
            <a:avLst/>
          </a:prstGeom>
        </p:spPr>
        <p:txBody>
          <a:bodyPr/>
          <a:lstStyle>
            <a:lvl1pPr algn="ctr">
              <a:defRPr b="1" sz="3800">
                <a:solidFill>
                  <a:srgbClr val="FFD3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</a:defRPr>
            </a:lvl1pPr>
          </a:lstStyle>
          <a:p>
            <a:pPr/>
            <a:r>
              <a:t>Книга Есфирь как прообраз гонений на Церковь</a:t>
            </a:r>
          </a:p>
        </p:txBody>
      </p:sp>
      <p:sp>
        <p:nvSpPr>
          <p:cNvPr id="840" name="Был вынесен указ Аманом о смерти Израильтян - Есф. 3:13 И посланы были письма через гонцов во все области царя, чтобы убить, погубить и истребить всех Иудеев, малого и старого, детей и женщин в один день, в тринадцатый день двенадцатого месяца, то есть м"/>
          <p:cNvSpPr txBox="1"/>
          <p:nvPr>
            <p:ph type="body" idx="1"/>
          </p:nvPr>
        </p:nvSpPr>
        <p:spPr>
          <a:xfrm>
            <a:off x="46386" y="1198269"/>
            <a:ext cx="9051228" cy="6180431"/>
          </a:xfrm>
          <a:prstGeom prst="rect">
            <a:avLst/>
          </a:prstGeom>
        </p:spPr>
        <p:txBody>
          <a:bodyPr/>
          <a:lstStyle/>
          <a:p>
            <a:pPr marL="317500" indent="-317500">
              <a:lnSpc>
                <a:spcPct val="80000"/>
              </a:lnSpc>
              <a:spcBef>
                <a:spcPts val="1300"/>
              </a:spcBef>
              <a:buFont typeface="Times New Roman"/>
              <a:buAutoNum type="arabicPeriod" startAt="1"/>
              <a:defRPr b="1" sz="2600"/>
            </a:pPr>
            <a:r>
              <a:t>Был вынесен указ Аманом о смерти Израильтян - Есф. 3:13 И посланы были письма через гонцов во все области царя, чтобы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убить, погубить и истребить всех Иудеев</a:t>
            </a:r>
            <a:r>
              <a:t>, малого и старого, детей и женщин в один день,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в тринадцатый день двенадцатого месяца, то есть месяца Адара</a:t>
            </a:r>
            <a:r>
              <a:t>, и имение их разграбить.  </a:t>
            </a:r>
          </a:p>
          <a:p>
            <a:pPr marL="228600" indent="-228600">
              <a:lnSpc>
                <a:spcPct val="80000"/>
              </a:lnSpc>
              <a:spcBef>
                <a:spcPts val="1300"/>
              </a:spcBef>
              <a:buSzPct val="100000"/>
              <a:buFont typeface="Times New Roman"/>
              <a:buChar char="•"/>
              <a:defRPr sz="26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 b="1"/>
              <a:t>(будете ненавидимы во всех народах </a:t>
            </a:r>
            <a:r>
              <a:rPr b="1" i="1"/>
              <a:t>Мф.24:9.</a:t>
            </a:r>
            <a:r>
              <a:rPr b="1"/>
              <a:t>)</a:t>
            </a:r>
            <a:endParaRPr b="1"/>
          </a:p>
          <a:p>
            <a:pPr marL="317500" indent="-317500">
              <a:lnSpc>
                <a:spcPct val="80000"/>
              </a:lnSpc>
              <a:spcBef>
                <a:spcPts val="1300"/>
              </a:spcBef>
              <a:buFont typeface="Times New Roman"/>
              <a:buAutoNum type="arabicPeriod" startAt="2"/>
              <a:defRPr b="1" sz="2600"/>
            </a:pPr>
            <a:r>
              <a:t>Были известны точные сроки </a:t>
            </a:r>
          </a:p>
          <a:p>
            <a:pPr marL="228600" indent="-228600">
              <a:lnSpc>
                <a:spcPct val="80000"/>
              </a:lnSpc>
              <a:spcBef>
                <a:spcPts val="1300"/>
              </a:spcBef>
              <a:buSzPct val="100000"/>
              <a:buFont typeface="Times New Roman"/>
              <a:buChar char="•"/>
              <a:defRPr b="1" sz="26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(Будет назначен точный срок)</a:t>
            </a:r>
          </a:p>
          <a:p>
            <a:pPr marL="317500" indent="-317500">
              <a:lnSpc>
                <a:spcPct val="80000"/>
              </a:lnSpc>
              <a:spcBef>
                <a:spcPts val="1300"/>
              </a:spcBef>
              <a:buFont typeface="Times New Roman"/>
              <a:buAutoNum type="arabicPeriod" startAt="3"/>
              <a:defRPr b="1" sz="2600"/>
            </a:pPr>
            <a:r>
              <a:t>Израильский народ молился и постился - Есф. 4:16 …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и поститесь ради меня, и не ешьте и не пейте три дня, ни днем, ни ночью</a:t>
            </a:r>
            <a:r>
              <a:t>, и я с служанками моими буду также поститься и потом пойду к царю, хотя это против закона, и если погибнуть — погибну.</a:t>
            </a:r>
          </a:p>
          <a:p>
            <a:pPr marL="228600" indent="-228600">
              <a:lnSpc>
                <a:spcPct val="80000"/>
              </a:lnSpc>
              <a:spcBef>
                <a:spcPts val="1300"/>
              </a:spcBef>
              <a:buSzPct val="100000"/>
              <a:buFont typeface="Times New Roman"/>
              <a:buChar char="•"/>
              <a:defRPr b="1" sz="26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(мудрые возопиют к Богу, не мудрые поколеблются)</a:t>
            </a:r>
          </a:p>
        </p:txBody>
      </p:sp>
      <p:pic>
        <p:nvPicPr>
          <p:cNvPr id="8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43079" y="1302562"/>
            <a:ext cx="10531783" cy="550616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xit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6" dur="1000" fill="hold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16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21" dur="700"/>
                                        <p:tgtEl>
                                          <p:spTgt spid="8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Class="entr" nodeType="withEffect" presetSubtype="16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24" dur="700"/>
                                        <p:tgtEl>
                                          <p:spTgt spid="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29" dur="700"/>
                                        <p:tgtEl>
                                          <p:spTgt spid="8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16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34" dur="700"/>
                                        <p:tgtEl>
                                          <p:spTgt spid="8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6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8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39" dur="700"/>
                                        <p:tgtEl>
                                          <p:spTgt spid="8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16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8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44" dur="700"/>
                                        <p:tgtEl>
                                          <p:spTgt spid="8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16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8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49" dur="700"/>
                                        <p:tgtEl>
                                          <p:spTgt spid="8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1" grpId="2"/>
      <p:bldP build="whole" bldLvl="1" animBg="1" rev="0" advAuto="0" spid="841" grpId="3"/>
      <p:bldP build="whole" bldLvl="1" animBg="1" rev="0" advAuto="0" spid="839" grpId="1"/>
      <p:bldP build="p" bldLvl="1" animBg="1" rev="0" advAuto="0" spid="840" grpId="4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В последний момент тот кто был автором этого плана стал постыжен, а народ Божий прославлен - Есф. 7:9 … вот и дерево, которое приготовил Аман для Мардохея, говорившего доброе для царя, стоит у дома Амана, вышиною в пятьдесят локтей. И сказал царь: повесь"/>
          <p:cNvSpPr txBox="1"/>
          <p:nvPr>
            <p:ph type="body" idx="1"/>
          </p:nvPr>
        </p:nvSpPr>
        <p:spPr>
          <a:xfrm>
            <a:off x="1433" y="1915633"/>
            <a:ext cx="9141134" cy="5463067"/>
          </a:xfrm>
          <a:prstGeom prst="rect">
            <a:avLst/>
          </a:prstGeom>
        </p:spPr>
        <p:txBody>
          <a:bodyPr/>
          <a:lstStyle/>
          <a:p>
            <a:pPr marL="741362" indent="-609600">
              <a:spcBef>
                <a:spcPts val="4200"/>
              </a:spcBef>
              <a:buFont typeface="Times New Roman"/>
              <a:buAutoNum type="arabicPeriod" startAt="4"/>
              <a:defRPr b="1" sz="2800"/>
            </a:pPr>
            <a:r>
              <a:t>В последний момент тот кто был автором этого плана стал постыжен, а народ Божий прославлен - Есф. 7:9 … вот и дерево, которое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приготовил Аман для Мардохея</a:t>
            </a:r>
            <a:r>
              <a:t>, говорившего доброе для царя, стоит у дома Амана, вышиною в пятьдесят локтей. И сказал царь: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повесьте его на нем</a:t>
            </a:r>
            <a:r>
              <a:t>. И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повесили Амана</a:t>
            </a:r>
            <a:r>
              <a:t> на дереве, которое он приготовил для Мардохея. И гнев царя утих.</a:t>
            </a:r>
          </a:p>
          <a:p>
            <a:pPr marL="741362" indent="-609600">
              <a:spcBef>
                <a:spcPts val="4200"/>
              </a:spcBef>
              <a:defRPr b="1" sz="28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(Христос как тать заберет Своих от этого мира постыжая врагов)</a:t>
            </a:r>
          </a:p>
        </p:txBody>
      </p:sp>
      <p:sp>
        <p:nvSpPr>
          <p:cNvPr id="844" name="Книга Есфирь как прообраз гонений на Церковь"/>
          <p:cNvSpPr txBox="1"/>
          <p:nvPr>
            <p:ph type="title"/>
          </p:nvPr>
        </p:nvSpPr>
        <p:spPr>
          <a:xfrm>
            <a:off x="682625" y="0"/>
            <a:ext cx="8080375" cy="131149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FFD3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</a:defRPr>
            </a:lvl1pPr>
          </a:lstStyle>
          <a:p>
            <a:pPr/>
            <a:r>
              <a:t>Книга Есфирь как прообраз гонений на Церковь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6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2" dur="700"/>
                                        <p:tgtEl>
                                          <p:spTgt spid="8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16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5" dur="700"/>
                                        <p:tgtEl>
                                          <p:spTgt spid="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16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20" dur="700"/>
                                        <p:tgtEl>
                                          <p:spTgt spid="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4" grpId="1"/>
      <p:bldP build="p" bldLvl="1" animBg="1" rev="0" advAuto="0" spid="843" grpId="2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ЛАОДИКИЙСКАЯ ЦЕРКОВЬ ВНЕ ДВЕРЕЙ…"/>
          <p:cNvSpPr txBox="1"/>
          <p:nvPr>
            <p:ph type="body" idx="1"/>
          </p:nvPr>
        </p:nvSpPr>
        <p:spPr>
          <a:xfrm>
            <a:off x="-88900" y="1026526"/>
            <a:ext cx="9144000" cy="6568074"/>
          </a:xfrm>
          <a:prstGeom prst="rect">
            <a:avLst/>
          </a:prstGeom>
        </p:spPr>
        <p:txBody>
          <a:bodyPr/>
          <a:lstStyle/>
          <a:p>
            <a:pPr indent="-342900">
              <a:lnSpc>
                <a:spcPct val="80000"/>
              </a:lnSpc>
              <a:buSzTx/>
              <a:buFont typeface="Wingdings"/>
              <a:buNone/>
              <a:defRPr sz="2500"/>
            </a:pPr>
            <a:r>
              <a:rPr b="1"/>
              <a:t> </a:t>
            </a:r>
            <a:r>
              <a:rPr b="1">
                <a:solidFill>
                  <a:srgbClr val="FFD479"/>
                </a:solidFill>
                <a:uFill>
                  <a:solidFill>
                    <a:srgbClr val="FFD479"/>
                  </a:solidFill>
                </a:uFill>
              </a:rPr>
              <a:t>ЛАОДИКИЙСКАЯ ЦЕРКОВЬ ВНЕ ДВЕРЕЙ</a:t>
            </a:r>
            <a:endParaRPr b="1">
              <a:solidFill>
                <a:srgbClr val="FFD479"/>
              </a:solidFill>
              <a:uFill>
                <a:solidFill>
                  <a:srgbClr val="FFD479"/>
                </a:solidFill>
              </a:uFill>
            </a:endParaRPr>
          </a:p>
          <a:p>
            <a:pPr marL="488949" indent="-357187">
              <a:lnSpc>
                <a:spcPct val="80000"/>
              </a:lnSpc>
              <a:defRPr b="1" sz="2500"/>
            </a:pPr>
            <a:r>
              <a:t>И Ангелу Лаодикийской церкви напиши: так говорит Аминь, свидетель верный и истинный, начало создания Божия: Знаю твои дела; ты не холоден, ни горяч; о, если бы ты был холоден или горяч! Но как ты тепл, а не горяч и не холоден, то извергну тебя из уст Моих. </a:t>
            </a:r>
            <a:r>
              <a:rPr>
                <a:solidFill>
                  <a:srgbClr val="FFFB00"/>
                </a:solidFill>
              </a:rPr>
              <a:t>Ибо ты говоришь: я богат, разбогател и ни в чем не имею нужды; а не знаешь, что ты несчастен, и жалок, и нищ, и слеп, и наг.</a:t>
            </a:r>
            <a:r>
              <a:t> Советую тебе купить у Меня золото, огнем очищенное, чтобы тебе обогатиться, и белую одежду, чтобы одеться и чтобы не видна была срамота наготы твоей, и глазною мазью помажь глаза твои, чтобы видеть. Кого Я люблю, тех обличаю и наказываю. Итак будь ревностен и покайся. Се, стою у двери и стучу: если кто услышит голос Мой и отворит дверь, войду к нему и буду вечерять с ним, и он со Мною. Побеждающему дам сесть со Мною на престоле Моем, как и Я победил и сел со Отцом Моим на престоле Его”.          Откр.3:14-21.</a:t>
            </a:r>
          </a:p>
        </p:txBody>
      </p:sp>
      <p:sp>
        <p:nvSpPr>
          <p:cNvPr id="847" name="События после вознесения"/>
          <p:cNvSpPr txBox="1"/>
          <p:nvPr>
            <p:ph type="title"/>
          </p:nvPr>
        </p:nvSpPr>
        <p:spPr>
          <a:xfrm>
            <a:off x="-266700" y="-419100"/>
            <a:ext cx="9067800" cy="1905000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>
              <a:defRPr b="0" u="none">
                <a:effectLst/>
              </a:defRPr>
            </a:pPr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после вознесения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8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6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ЛАОДИКИЙСКАЯ ЦЕРКОВЬ ВНЕ ДВЕРЕЙ“…"/>
          <p:cNvSpPr txBox="1"/>
          <p:nvPr>
            <p:ph type="body" idx="1"/>
          </p:nvPr>
        </p:nvSpPr>
        <p:spPr>
          <a:xfrm>
            <a:off x="0" y="1343826"/>
            <a:ext cx="9144000" cy="6352374"/>
          </a:xfrm>
          <a:prstGeom prst="rect">
            <a:avLst/>
          </a:prstGeom>
        </p:spPr>
        <p:txBody>
          <a:bodyPr/>
          <a:lstStyle/>
          <a:p>
            <a:pPr indent="-342900">
              <a:lnSpc>
                <a:spcPct val="70000"/>
              </a:lnSpc>
              <a:spcBef>
                <a:spcPts val="2100"/>
              </a:spcBef>
              <a:buSzTx/>
              <a:buFont typeface="Wingdings"/>
              <a:buNone/>
              <a:defRPr b="1" sz="2800">
                <a:solidFill>
                  <a:srgbClr val="FFD479"/>
                </a:solidFill>
                <a:uFill>
                  <a:solidFill>
                    <a:srgbClr val="FFD479"/>
                  </a:solidFill>
                </a:uFill>
              </a:defRPr>
            </a:pPr>
            <a:r>
              <a:t>ЛАОДИКИЙСКАЯ ЦЕРКОВЬ ВНЕ ДВЕРЕЙ“</a:t>
            </a:r>
          </a:p>
          <a:p>
            <a:pPr indent="-342900">
              <a:lnSpc>
                <a:spcPct val="70000"/>
              </a:lnSpc>
              <a:spcBef>
                <a:spcPts val="2100"/>
              </a:spcBef>
              <a:buSzTx/>
              <a:buFont typeface="Wingdings"/>
              <a:buNone/>
              <a:defRPr b="1"/>
            </a:pPr>
            <a:r>
              <a:rPr sz="2800"/>
              <a:t>“Когда же пошли они покупать, пришел жених, и готовые вошли с ним на брачный пир, и двери затворились. </a:t>
            </a:r>
            <a:r>
              <a:rPr sz="2800">
                <a:solidFill>
                  <a:schemeClr val="accent3">
                    <a:satOff val="18648"/>
                    <a:lumOff val="5971"/>
                  </a:schemeClr>
                </a:solidFill>
              </a:rPr>
              <a:t>После приходят и прочие девы</a:t>
            </a:r>
            <a:r>
              <a:rPr sz="2800"/>
              <a:t> и говорят: Господи! Господи! отвори нам. Он же сказал им в ответ: </a:t>
            </a:r>
            <a:r>
              <a:rPr sz="2800">
                <a:solidFill>
                  <a:schemeClr val="accent3">
                    <a:satOff val="18648"/>
                    <a:lumOff val="5971"/>
                  </a:schemeClr>
                </a:solidFill>
              </a:rPr>
              <a:t>истинно говорю вам: не знаю вас</a:t>
            </a:r>
            <a:r>
              <a:rPr sz="2800"/>
              <a:t>”. </a:t>
            </a:r>
            <a:r>
              <a:rPr i="1" sz="2800"/>
              <a:t>Мф.25:10-12.</a:t>
            </a:r>
          </a:p>
          <a:p>
            <a:pPr marL="431799" indent="-300037">
              <a:lnSpc>
                <a:spcPct val="70000"/>
              </a:lnSpc>
              <a:spcBef>
                <a:spcPts val="2100"/>
              </a:spcBef>
              <a:defRPr b="1"/>
            </a:pPr>
            <a:r>
              <a:rPr sz="2800"/>
              <a:t>“</a:t>
            </a:r>
            <a:r>
              <a:rPr sz="2800">
                <a:solidFill>
                  <a:srgbClr val="FFFB00"/>
                </a:solidFill>
              </a:rPr>
              <a:t>Не всякий, говорящий Мне: Господи! Господи! войдет в Царство Небесное, но исполняющий волю Отца Моего Небесного</a:t>
            </a:r>
            <a:r>
              <a:rPr sz="2800"/>
              <a:t>. Многие скажут Мне в тот день: Господи! Господи! не от Твоего ли имени мы пророчествовали? и не Твоим ли именем бесов изгоняли? и не Твоим ли именем многие чудеса творили? И тогда объявлю им: Я никогда не знал вас; отойдите от Меня, делающие беззаконие”.</a:t>
            </a:r>
            <a:r>
              <a:rPr i="1" sz="2800"/>
              <a:t>Мф.7:21-23.</a:t>
            </a:r>
          </a:p>
        </p:txBody>
      </p:sp>
      <p:sp>
        <p:nvSpPr>
          <p:cNvPr id="850" name="События после вознесения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>
              <a:defRPr b="0" u="none">
                <a:effectLst/>
              </a:defRPr>
            </a:pPr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после вознесения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0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ПЕРВАЯ ПОЛОВИНА СЕДЬМИНЫ:…"/>
          <p:cNvSpPr txBox="1"/>
          <p:nvPr>
            <p:ph type="body" idx="1"/>
          </p:nvPr>
        </p:nvSpPr>
        <p:spPr>
          <a:xfrm>
            <a:off x="0" y="1752600"/>
            <a:ext cx="9144000" cy="5334000"/>
          </a:xfrm>
          <a:prstGeom prst="rect">
            <a:avLst/>
          </a:prstGeom>
        </p:spPr>
        <p:txBody>
          <a:bodyPr/>
          <a:lstStyle/>
          <a:p>
            <a:pPr indent="-342900" algn="ctr">
              <a:lnSpc>
                <a:spcPct val="70000"/>
              </a:lnSpc>
              <a:buSzTx/>
              <a:buFont typeface="Wingdings"/>
              <a:buNone/>
              <a:defRPr b="1" sz="28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ПЕРВАЯ ПОЛОВИНА СЕДЬМИНЫ:</a:t>
            </a:r>
          </a:p>
          <a:p>
            <a:pPr indent="-342900" algn="ctr">
              <a:lnSpc>
                <a:spcPct val="70000"/>
              </a:lnSpc>
              <a:buSzTx/>
              <a:buFont typeface="Wingdings"/>
              <a:buNone/>
              <a:defRPr b="1" sz="28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   ЯВЛЕНИЕ ДВУХ ПРОРОКОВ НА ТЫСЯЧУ ДВЕСТИ ШЕСТЬДЕСЯТ ДНЕЙ</a:t>
            </a:r>
          </a:p>
          <a:p>
            <a:pPr>
              <a:lnSpc>
                <a:spcPct val="70000"/>
              </a:lnSpc>
              <a:spcBef>
                <a:spcPts val="2300"/>
              </a:spcBef>
              <a:defRPr sz="2900"/>
            </a:pPr>
            <a:r>
              <a:rPr b="1"/>
              <a:t>“И дам двум свидетелям Моим, и они</a:t>
            </a:r>
            <a:r>
              <a:rPr b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b="1" u="sng">
                <a:solidFill>
                  <a:schemeClr val="accent3">
                    <a:satOff val="18648"/>
                    <a:lumOff val="5971"/>
                  </a:schemeClr>
                </a:solidFill>
              </a:rPr>
              <a:t>будут пророчествовать</a:t>
            </a:r>
            <a:r>
              <a:rPr b="1"/>
              <a:t> </a:t>
            </a:r>
            <a:r>
              <a:rPr b="1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</a:rPr>
              <a:t>тысячу двести шестьдесят дней</a:t>
            </a:r>
            <a:r>
              <a:rPr b="1"/>
              <a:t>, будучи облечены во вретище.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Это суть две маслины и два светильника, стоящие пред Богом земли</a:t>
            </a:r>
            <a:r>
              <a:rPr b="1"/>
              <a:t>. И если кто захочет их обидеть, то огонь выйдет из уст их и пожрет врагов их; если кто захочет их обидеть, тому надлежит быть убиту. Они имеют власть затворить небо, чтобы не шел дождь на землю во дни пророчествования их, и имеют власть над водами - превращать их в кровь и поражать землю всякою язвою, когда только захотят”.  </a:t>
            </a:r>
            <a:r>
              <a:rPr b="1" i="1"/>
              <a:t>Откр.11:3</a:t>
            </a:r>
            <a:r>
              <a:rPr b="1"/>
              <a:t>-</a:t>
            </a:r>
            <a:r>
              <a:rPr b="1" i="1"/>
              <a:t>6.</a:t>
            </a:r>
          </a:p>
        </p:txBody>
      </p:sp>
      <p:sp>
        <p:nvSpPr>
          <p:cNvPr id="853" name="События после вознесения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>
              <a:defRPr b="0" u="none">
                <a:effectLst/>
              </a:defRPr>
            </a:pPr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после вознесения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3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ПЕРВАЯ ПОЛОВИНА СЕДЬМИНЫ:…"/>
          <p:cNvSpPr txBox="1"/>
          <p:nvPr>
            <p:ph type="body" idx="1"/>
          </p:nvPr>
        </p:nvSpPr>
        <p:spPr>
          <a:xfrm>
            <a:off x="0" y="1058826"/>
            <a:ext cx="9144000" cy="6027774"/>
          </a:xfrm>
          <a:prstGeom prst="rect">
            <a:avLst/>
          </a:prstGeom>
        </p:spPr>
        <p:txBody>
          <a:bodyPr/>
          <a:lstStyle/>
          <a:p>
            <a:pPr marL="0" marR="0" indent="0" algn="ctr">
              <a:lnSpc>
                <a:spcPct val="70000"/>
              </a:lnSpc>
              <a:buSzTx/>
              <a:buFont typeface="Wingdings"/>
              <a:buNone/>
              <a:defRPr b="1" sz="28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ПЕРВАЯ ПОЛОВИНА СЕДЬМИНЫ: </a:t>
            </a:r>
          </a:p>
          <a:p>
            <a:pPr marL="0" marR="0" indent="0" algn="ctr">
              <a:lnSpc>
                <a:spcPct val="70000"/>
              </a:lnSpc>
              <a:spcBef>
                <a:spcPts val="100"/>
              </a:spcBef>
              <a:buSzTx/>
              <a:buFont typeface="Wingdings"/>
              <a:buNone/>
              <a:defRPr b="1" sz="28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 ЯВЛЕНИЕ ДВУХ ПРОРОКОВ НА ТЫСЯЧУ ДВЕСТИ ШЕСТЬДЕСЯТ ДНЕЙ</a:t>
            </a:r>
          </a:p>
          <a:p>
            <a:pPr marL="215900" marR="0" indent="-215900">
              <a:lnSpc>
                <a:spcPct val="70000"/>
              </a:lnSpc>
              <a:spcBef>
                <a:spcPts val="2300"/>
              </a:spcBef>
              <a:defRPr b="1" sz="2800"/>
            </a:pPr>
            <a:r>
              <a:t>Зах. 4:2-3 И сказал он мне: что ты видишь? И отвечал я: вижу, вот светильник весь из золота, и чашечка для елея наверху его, и семь лампад на нем, и по семи трубочек у лампад, которые наверху его. И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две маслины на нем</a:t>
            </a:r>
            <a:r>
              <a:t>, одна с правой стороны чашечки, другая с левой стороны ее.</a:t>
            </a:r>
          </a:p>
          <a:p>
            <a:pPr marL="203200" marR="0" indent="-203200">
              <a:lnSpc>
                <a:spcPct val="70000"/>
              </a:lnSpc>
              <a:spcBef>
                <a:spcPts val="2300"/>
              </a:spcBef>
              <a:defRPr b="1" sz="2800"/>
            </a:pPr>
            <a:r>
              <a:t>Зах. 4:11-14 Тогда отвечал я и сказал ему: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что значат те две маслины</a:t>
            </a:r>
            <a:r>
              <a:t> с правой стороны светильника и с левой стороны его? Вторично стал я говорить и сказал ему: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что значат две масличные ветви</a:t>
            </a:r>
            <a:r>
              <a:t>, которые через две золотые трубочки изливают из себя золото? И сказал он мне: ты не знаешь, что это? Я отвечал: не знаю, господин мой. И сказал он: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это два помазанные елеем, предстоящие Господу всей земли</a:t>
            </a:r>
            <a:r>
              <a:t>.</a:t>
            </a:r>
          </a:p>
        </p:txBody>
      </p:sp>
      <p:sp>
        <p:nvSpPr>
          <p:cNvPr id="856" name="События после вознесения"/>
          <p:cNvSpPr txBox="1"/>
          <p:nvPr>
            <p:ph type="title"/>
          </p:nvPr>
        </p:nvSpPr>
        <p:spPr>
          <a:xfrm>
            <a:off x="0" y="-152400"/>
            <a:ext cx="9067800" cy="1225050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>
              <a:defRPr b="0" u="none">
                <a:effectLst/>
              </a:defRPr>
            </a:pPr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после вознесения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6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ВОПЛОЩЕНИЕ САТАНЫ, ЯВЛЕНИЕ ЗВЕРЯ НА ТЫСЯЧУ ДВЕСТИ ШЕСТЬДЕСЯТ ДНЕЙ…"/>
          <p:cNvSpPr txBox="1"/>
          <p:nvPr>
            <p:ph type="body" idx="1"/>
          </p:nvPr>
        </p:nvSpPr>
        <p:spPr>
          <a:xfrm>
            <a:off x="0" y="1600200"/>
            <a:ext cx="9144000" cy="5257800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80000"/>
              </a:lnSpc>
              <a:spcBef>
                <a:spcPts val="1900"/>
              </a:spcBef>
              <a:buSzTx/>
              <a:buFont typeface="Wingdings"/>
              <a:buNone/>
              <a:defRPr sz="2700"/>
            </a:pPr>
            <a:r>
              <a:rPr b="1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rPr>
              <a:t>ВОПЛОЩЕНИЕ САТАНЫ, ЯВЛЕНИЕ ЗВЕРЯ НА </a:t>
            </a:r>
            <a:r>
              <a:rPr b="1" u="sng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rPr>
              <a:t>ТЫСЯЧУ ДВЕСТИ ШЕСТЬДЕСЯТ ДНЕЙ</a:t>
            </a:r>
            <a:endParaRPr b="1" u="sng">
              <a:solidFill>
                <a:srgbClr val="FFD300"/>
              </a:solidFill>
              <a:uFill>
                <a:solidFill>
                  <a:srgbClr val="FFD300"/>
                </a:solidFill>
              </a:uFill>
            </a:endParaRPr>
          </a:p>
          <a:p>
            <a:pPr marL="215900" indent="-215900">
              <a:lnSpc>
                <a:spcPct val="80000"/>
              </a:lnSpc>
              <a:spcBef>
                <a:spcPts val="1900"/>
              </a:spcBef>
              <a:defRPr b="1" sz="2700"/>
            </a:pPr>
            <a:r>
              <a:t>Откр. 12:7-9 И произошла на небе война: Михаил и Ангелы его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воевали против дракона, и дракон и ангелы его воевали против них</a:t>
            </a:r>
            <a:r>
              <a:t>, Но не устояли, и </a:t>
            </a:r>
            <a:r>
              <a:rPr u="sng">
                <a:solidFill>
                  <a:schemeClr val="accent3">
                    <a:satOff val="18648"/>
                    <a:lumOff val="5971"/>
                  </a:schemeClr>
                </a:solidFill>
              </a:rPr>
              <a:t>не нашлось уже для них места на небе</a:t>
            </a:r>
            <a:r>
              <a:t>.  И низвержен был великий дракон, древний змий, называемый диаволом и сатаною, обольщающий всю вселенную,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низвержен на землю, и ангелы его низвержены с ним</a:t>
            </a:r>
            <a:r>
              <a:t>. </a:t>
            </a:r>
          </a:p>
          <a:p>
            <a:pPr marL="215900" indent="-215900">
              <a:lnSpc>
                <a:spcPct val="80000"/>
              </a:lnSpc>
              <a:spcBef>
                <a:spcPts val="1900"/>
              </a:spcBef>
              <a:defRPr b="1" sz="2700"/>
            </a:pPr>
            <a:r>
              <a:t>Отк. 12:12 Итак веселитесь, небеса и обитающие на них! Горе живущим на земле и на море! потому что к вам сошел диавол в сильной ярости,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зная, что немного ему остается времени</a:t>
            </a:r>
            <a:r>
              <a:t>.</a:t>
            </a:r>
          </a:p>
        </p:txBody>
      </p:sp>
      <p:sp>
        <p:nvSpPr>
          <p:cNvPr id="859" name="События после вознесения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>
              <a:defRPr b="0" u="none">
                <a:effectLst/>
              </a:defRPr>
            </a:pPr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после вознесения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9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ВОПЛОЩЕНИЕ САТАНЫ, ЯВЛЕНИЕ ЗВЕРЯ НА ТЫСЯЧУ ДВЕСТИ ШЕСТЬДЕСЯТ ДНЕЙ…"/>
          <p:cNvSpPr txBox="1"/>
          <p:nvPr>
            <p:ph type="body" idx="1"/>
          </p:nvPr>
        </p:nvSpPr>
        <p:spPr>
          <a:xfrm>
            <a:off x="0" y="1309295"/>
            <a:ext cx="9144000" cy="5701105"/>
          </a:xfrm>
          <a:prstGeom prst="rect">
            <a:avLst/>
          </a:prstGeom>
        </p:spPr>
        <p:txBody>
          <a:bodyPr/>
          <a:lstStyle/>
          <a:p>
            <a:pPr indent="-342900">
              <a:lnSpc>
                <a:spcPct val="70000"/>
              </a:lnSpc>
              <a:spcBef>
                <a:spcPts val="1800"/>
              </a:spcBef>
              <a:buSzTx/>
              <a:buFont typeface="Wingdings"/>
              <a:buNone/>
              <a:defRPr sz="2900"/>
            </a:pPr>
            <a:r>
              <a:rPr b="1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rPr>
              <a:t>ВОПЛОЩЕНИЕ САТАНЫ, ЯВЛЕНИЕ ЗВЕРЯ НА </a:t>
            </a:r>
            <a:r>
              <a:rPr b="1" u="sng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rPr>
              <a:t>ТЫСЯЧУ ДВЕСТИ ШЕСТЬДЕСЯТ ДНЕЙ</a:t>
            </a:r>
            <a:endParaRPr b="1" u="sng">
              <a:solidFill>
                <a:srgbClr val="FFD300"/>
              </a:solidFill>
              <a:uFill>
                <a:solidFill>
                  <a:srgbClr val="FFD300"/>
                </a:solidFill>
              </a:uFill>
            </a:endParaRPr>
          </a:p>
          <a:p>
            <a:pPr marL="228600" indent="-228600">
              <a:lnSpc>
                <a:spcPct val="70000"/>
              </a:lnSpc>
              <a:spcBef>
                <a:spcPts val="1800"/>
              </a:spcBef>
              <a:defRPr spc="-29" sz="3000"/>
            </a:pPr>
            <a:r>
              <a:rPr b="1"/>
              <a:t>Да не обольстит вас никто никак: </a:t>
            </a:r>
            <a:r>
              <a:rPr b="1" u="sng">
                <a:solidFill>
                  <a:schemeClr val="accent3">
                    <a:satOff val="18648"/>
                    <a:lumOff val="5971"/>
                  </a:schemeClr>
                </a:solidFill>
              </a:rPr>
              <a:t>ибо день тот</a:t>
            </a:r>
            <a:r>
              <a:rPr b="1"/>
              <a:t> не придет,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доколе не придет прежде отступление</a:t>
            </a:r>
            <a:r>
              <a:rPr b="1"/>
              <a:t> и не откроется человек греха, сын погибели, Противящийся и превозносящийся выше всего, называемого Богом или святынею, так-что в храме Божием сядет он как Бог, выдавая себя за Бога ... Ибо тайна беззакония уже в действии, </a:t>
            </a:r>
            <a:r>
              <a:rPr b="1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</a:rPr>
              <a:t>только не совершится до тех пор, пока не будет взят из среды удерживающий теперь</a:t>
            </a:r>
            <a:r>
              <a:rPr b="1"/>
              <a:t>, - И тогда откроется беззаконник, которого Господь Иисус убьет духом уст Своих и истребит явлением пришествия Своего. Того, которого пришествие, по действию сатаны, будет со всякою силою и знамениями и чудесами ложными.  </a:t>
            </a:r>
            <a:r>
              <a:rPr b="1" i="1"/>
              <a:t>2Фес.2:3-4,7-9.</a:t>
            </a:r>
          </a:p>
        </p:txBody>
      </p:sp>
      <p:sp>
        <p:nvSpPr>
          <p:cNvPr id="862" name="События после вознесения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>
              <a:defRPr b="0" u="none">
                <a:effectLst/>
              </a:defRPr>
            </a:pPr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после вознесения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62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ВОПЛОЩЕНИЕ САТАНЫ, ЯВЛЕНИЕ ЗВЕРЯ НА ТЫСЯЧУ ДВЕСТИ ШЕСТЬДЕСЯТ ДНЕЙ…"/>
          <p:cNvSpPr txBox="1"/>
          <p:nvPr>
            <p:ph type="body" idx="1"/>
          </p:nvPr>
        </p:nvSpPr>
        <p:spPr>
          <a:xfrm>
            <a:off x="0" y="1524000"/>
            <a:ext cx="9144000" cy="5334000"/>
          </a:xfrm>
          <a:prstGeom prst="rect">
            <a:avLst/>
          </a:prstGeom>
        </p:spPr>
        <p:txBody>
          <a:bodyPr/>
          <a:lstStyle/>
          <a:p>
            <a:pPr indent="-342900">
              <a:lnSpc>
                <a:spcPct val="80000"/>
              </a:lnSpc>
              <a:buSzTx/>
              <a:buFont typeface="Wingdings"/>
              <a:buNone/>
            </a:pPr>
            <a:r>
              <a:rPr b="1" sz="24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rPr>
              <a:t>ВОПЛОЩЕНИЕ САТАНЫ, ЯВЛЕНИЕ ЗВЕРЯ НА </a:t>
            </a:r>
            <a:r>
              <a:rPr b="1" sz="2400" u="sng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rPr>
              <a:t>ТЫСЯЧУ ДВЕСТИ ШЕСТЬДЕСЯТ ДНЕЙ</a:t>
            </a:r>
            <a:endParaRPr b="1" sz="2400" u="sng">
              <a:solidFill>
                <a:srgbClr val="FFD300"/>
              </a:solidFill>
              <a:uFill>
                <a:solidFill>
                  <a:srgbClr val="FFD300"/>
                </a:solidFill>
              </a:uFill>
            </a:endParaRPr>
          </a:p>
          <a:p>
            <a:pPr marL="165100" indent="-165100">
              <a:lnSpc>
                <a:spcPct val="80000"/>
              </a:lnSpc>
              <a:defRPr sz="2900"/>
            </a:pPr>
            <a:r>
              <a:rPr b="1"/>
              <a:t>“И стал я на песке морском, и увидел выходящего из моря зверя с семью головами и десятью рогами: на рогах его было десять диадим, а на головах его имена богохульные.  Зверь, которого я видел, был </a:t>
            </a:r>
            <a:r>
              <a:rPr b="1" u="sng">
                <a:solidFill>
                  <a:srgbClr val="FFFB00"/>
                </a:solidFill>
              </a:rPr>
              <a:t>подобен барсу; ноги у него - как у медведя, а пасть у него - как пасть у льва;</a:t>
            </a:r>
            <a:r>
              <a:rPr b="1"/>
              <a:t> и дал ему дракон силу свою и престол свой и великую власть…  И даны были ему уста, говорящие гордо и богохульно, и дана ему </a:t>
            </a:r>
            <a:r>
              <a:rPr b="1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</a:rPr>
              <a:t>власть действовать сорок два месяца </a:t>
            </a:r>
            <a:r>
              <a:rPr b="1" i="1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</a:rPr>
              <a:t>(1260 дней)</a:t>
            </a:r>
            <a:r>
              <a:rPr b="1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</a:rPr>
              <a:t>.</a:t>
            </a:r>
            <a:r>
              <a:rPr b="1"/>
              <a:t>   И отверз он уста свои для хулы на Бога, чтобы хулить имя Его, и жилище Его, и живущих на небе”.   </a:t>
            </a:r>
            <a:r>
              <a:rPr b="1" i="1"/>
              <a:t>Откр.13:1-6.</a:t>
            </a:r>
          </a:p>
        </p:txBody>
      </p:sp>
      <p:sp>
        <p:nvSpPr>
          <p:cNvPr id="865" name="События после вознесения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>
              <a:defRPr b="0" u="none">
                <a:effectLst/>
              </a:defRPr>
            </a:pPr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после вознесения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65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ПОКОРЕНИЕ ЗВЕРЕМ НАРОДОВ…"/>
          <p:cNvSpPr txBox="1"/>
          <p:nvPr>
            <p:ph type="body" idx="1"/>
          </p:nvPr>
        </p:nvSpPr>
        <p:spPr>
          <a:xfrm>
            <a:off x="0" y="1676400"/>
            <a:ext cx="9144000" cy="4419600"/>
          </a:xfrm>
          <a:prstGeom prst="rect">
            <a:avLst/>
          </a:prstGeom>
        </p:spPr>
        <p:txBody>
          <a:bodyPr/>
          <a:lstStyle/>
          <a:p>
            <a:pPr indent="-342900" algn="ctr">
              <a:buSzTx/>
              <a:buFont typeface="Wingdings"/>
              <a:buNone/>
              <a:defRPr b="1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ПОКОРЕНИЕ ЗВЕРЕМ НАРОДОВ </a:t>
            </a:r>
          </a:p>
          <a:p>
            <a:pPr indent="-342900" algn="ctr">
              <a:buSzTx/>
              <a:buFont typeface="Wingdings"/>
              <a:buNone/>
              <a:defRPr b="1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ВСЕЙ ЗЕМЛИ</a:t>
            </a:r>
          </a:p>
          <a:p>
            <a:pPr/>
            <a:r>
              <a:rPr b="1"/>
              <a:t>“И дано было ему вести войну со святыми и победить их; и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дана была ему власть над всяким коленом и народом, и языком и племенем.</a:t>
            </a:r>
            <a:r>
              <a:rPr b="1"/>
              <a:t> И поклонятся ему все живущие на земле, которых имена не написаны в книге жизни у Агнца, закланного от создания мира. Кто имеет ухо, да слышит”.  </a:t>
            </a:r>
            <a:r>
              <a:rPr b="1" i="1"/>
              <a:t>Откр. 13 : 7-8.</a:t>
            </a:r>
          </a:p>
        </p:txBody>
      </p:sp>
      <p:sp>
        <p:nvSpPr>
          <p:cNvPr id="868" name="События после вознесения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>
              <a:defRPr b="0" u="none">
                <a:effectLst/>
              </a:defRPr>
            </a:pPr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после вознесения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6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273561"/>
            <a:satOff val="2937"/>
            <a:lumOff val="-2223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Два аспекта воскресения"/>
          <p:cNvSpPr txBox="1"/>
          <p:nvPr>
            <p:ph type="title"/>
          </p:nvPr>
        </p:nvSpPr>
        <p:spPr>
          <a:xfrm>
            <a:off x="381000" y="381000"/>
            <a:ext cx="8382000" cy="1241238"/>
          </a:xfrm>
          <a:prstGeom prst="rect">
            <a:avLst/>
          </a:prstGeom>
        </p:spPr>
        <p:txBody>
          <a:bodyPr/>
          <a:lstStyle>
            <a:lvl1pPr marL="0" marR="131762" algn="ctr">
              <a:lnSpc>
                <a:spcPct val="90000"/>
              </a:lnSpc>
              <a:spcBef>
                <a:spcPts val="700"/>
              </a:spcBef>
              <a:defRPr sz="4200">
                <a:solidFill>
                  <a:schemeClr val="accent3">
                    <a:satOff val="18648"/>
                    <a:lumOff val="5971"/>
                  </a:schemeClr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Два аспекта воскресения</a:t>
            </a:r>
          </a:p>
        </p:txBody>
      </p:sp>
      <p:sp>
        <p:nvSpPr>
          <p:cNvPr id="591" name="Первое воскресение (Во время восхищения церкви)…"/>
          <p:cNvSpPr txBox="1"/>
          <p:nvPr>
            <p:ph type="body" idx="1"/>
          </p:nvPr>
        </p:nvSpPr>
        <p:spPr>
          <a:xfrm>
            <a:off x="171622" y="1651906"/>
            <a:ext cx="8606006" cy="4858108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</a:p>
          <a:p>
            <a:pPr lvl="1">
              <a:buClr>
                <a:srgbClr val="FFD479"/>
              </a:buClr>
              <a:buFontTx/>
              <a:buChar char=""/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 </a:t>
            </a:r>
            <a:r>
              <a:rPr sz="3000"/>
              <a:t>Первое воскресение </a:t>
            </a:r>
            <a:r>
              <a:rPr sz="2600"/>
              <a:t>(Во время восхищения церкви)</a:t>
            </a:r>
            <a:endParaRPr sz="2600"/>
          </a:p>
          <a:p>
            <a:pPr lvl="3" marL="0" indent="685800">
              <a:spcBef>
                <a:spcPts val="600"/>
              </a:spcBef>
              <a:buClrTx/>
              <a:buSzTx/>
              <a:buFontTx/>
              <a:buNone/>
              <a:defRPr sz="28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>
                <a:solidFill>
                  <a:srgbClr val="FFFFFF"/>
                </a:solidFill>
              </a:rPr>
              <a:t>-</a:t>
            </a:r>
            <a:r>
              <a:t> </a:t>
            </a:r>
            <a:r>
              <a:rPr i="1" sz="2600">
                <a:solidFill>
                  <a:srgbClr val="FFFFFF"/>
                </a:solidFill>
              </a:rPr>
              <a:t>1 Фес. 4:13-18</a:t>
            </a:r>
            <a:endParaRPr i="1" sz="2600">
              <a:solidFill>
                <a:srgbClr val="FFFFFF"/>
              </a:solidFill>
            </a:endParaRPr>
          </a:p>
          <a:p>
            <a:pPr lvl="3" marL="0" indent="685800">
              <a:spcBef>
                <a:spcPts val="600"/>
              </a:spcBef>
              <a:buClrTx/>
              <a:buSzTx/>
              <a:buFontTx/>
              <a:buNone/>
              <a:defRPr sz="28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>
                <a:solidFill>
                  <a:srgbClr val="FFFFFF"/>
                </a:solidFill>
              </a:rPr>
              <a:t>-  Здесь имеется ввиду  только воскресение верующих, умерших “во Христе”.</a:t>
            </a:r>
            <a:endParaRPr>
              <a:solidFill>
                <a:srgbClr val="FFFFFF"/>
              </a:solidFill>
            </a:endParaRPr>
          </a:p>
          <a:p>
            <a:pPr lvl="3" marL="0" indent="685800">
              <a:spcBef>
                <a:spcPts val="600"/>
              </a:spcBef>
              <a:buClrTx/>
              <a:buSzTx/>
              <a:buFontTx/>
              <a:buNone/>
              <a:defRPr sz="28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>
                <a:solidFill>
                  <a:srgbClr val="FFFFFF"/>
                </a:solidFill>
              </a:rPr>
              <a:t>- </a:t>
            </a:r>
            <a:r>
              <a:rPr i="1" sz="2600">
                <a:solidFill>
                  <a:srgbClr val="FFFFFF"/>
                </a:solidFill>
              </a:rPr>
              <a:t>Иоан. 14:3 “Прийду опять и возьму вас к себе”. Здесь Иисус говорит о первом воскресении.</a:t>
            </a:r>
            <a:endParaRPr i="1" sz="2600">
              <a:solidFill>
                <a:srgbClr val="FFFFFF"/>
              </a:solidFill>
            </a:endParaRPr>
          </a:p>
          <a:p>
            <a:pPr lvl="3" marL="0" indent="685800">
              <a:spcBef>
                <a:spcPts val="600"/>
              </a:spcBef>
              <a:buClrTx/>
              <a:buSzTx/>
              <a:buFontTx/>
              <a:buNone/>
              <a:defRPr sz="28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>
                <a:solidFill>
                  <a:srgbClr val="FFFFFF"/>
                </a:solidFill>
              </a:rPr>
              <a:t>- </a:t>
            </a:r>
            <a:r>
              <a:rPr i="1" sz="2600">
                <a:solidFill>
                  <a:srgbClr val="FFFFFF"/>
                </a:solidFill>
              </a:rPr>
              <a:t>1 Кор. 22:24 “Первенец Христос, </a:t>
            </a:r>
            <a:r>
              <a:rPr i="1" sz="2600"/>
              <a:t>потом</a:t>
            </a:r>
            <a:r>
              <a:rPr i="1" sz="2600">
                <a:solidFill>
                  <a:srgbClr val="FFFFFF"/>
                </a:solidFill>
              </a:rPr>
              <a:t> Христовы, в пришествие Его, А </a:t>
            </a:r>
            <a:r>
              <a:rPr i="1" sz="2600"/>
              <a:t>затем</a:t>
            </a:r>
            <a:r>
              <a:rPr i="1" sz="2600">
                <a:solidFill>
                  <a:srgbClr val="FFFFFF"/>
                </a:solidFill>
              </a:rPr>
              <a:t> конец, когда Он предаст Царство Богу и Отцу.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ПОКОРЕНИЕ ЦАРСТВА ИЗРАИЛЯ…"/>
          <p:cNvSpPr txBox="1"/>
          <p:nvPr>
            <p:ph type="body" idx="1"/>
          </p:nvPr>
        </p:nvSpPr>
        <p:spPr>
          <a:xfrm>
            <a:off x="-1" y="895129"/>
            <a:ext cx="9144001" cy="6031929"/>
          </a:xfrm>
          <a:prstGeom prst="rect">
            <a:avLst/>
          </a:prstGeom>
        </p:spPr>
        <p:txBody>
          <a:bodyPr/>
          <a:lstStyle/>
          <a:p>
            <a:pPr indent="-342900">
              <a:lnSpc>
                <a:spcPct val="80000"/>
              </a:lnSpc>
              <a:buSzTx/>
              <a:buFont typeface="Wingdings"/>
              <a:buNone/>
              <a:defRPr b="1" sz="29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ПОКОРЕНИЕ ЦАРСТВА ИЗРАИЛЯ</a:t>
            </a:r>
          </a:p>
          <a:p>
            <a:pPr marL="152400" indent="-152400">
              <a:lnSpc>
                <a:spcPct val="70000"/>
              </a:lnSpc>
              <a:spcBef>
                <a:spcPts val="2000"/>
              </a:spcBef>
              <a:defRPr b="1" sz="2800"/>
            </a:pPr>
            <a:r>
              <a:t>Откр. 12:13-17 Когда же дракон увидел, что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низвержен на землю, начал преследовать жену, которая родила младенца мужеского пола</a:t>
            </a:r>
            <a:r>
              <a:t>. И даны были жене два крыла большого орла, чтобы она летела в пустыню в свое место от лица змия и там питалась в продолжение времени, времен и полвремени. И пустил змий из пасти своей вслед жены воду как реку, дабы увлечь ее рекою. Но земля помогла жене, и разверзла земля уста свои, и поглотила реку, которую пустил дракон из пасти своей. И рассвирепел дракон на жену,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и пошел, чтобы вступить в брань с прочими от семени ее</a:t>
            </a:r>
            <a:r>
              <a:t>, сохраняющими заповеди Божии и имеющими свидетельство Иисуса Христа. </a:t>
            </a:r>
          </a:p>
          <a:p>
            <a:pPr marL="152400" indent="-152400">
              <a:lnSpc>
                <a:spcPct val="70000"/>
              </a:lnSpc>
              <a:spcBef>
                <a:spcPts val="2000"/>
              </a:spcBef>
              <a:defRPr b="1" sz="2800"/>
            </a:pPr>
            <a:r>
              <a:t>Откр. 12:1 И явилось на небе великое знамение: жена, облеченная в солнце; под ногами ее луна, и на главе ее венец из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двенадцати звезд</a:t>
            </a:r>
            <a:r>
              <a:t>.</a:t>
            </a:r>
          </a:p>
        </p:txBody>
      </p:sp>
      <p:sp>
        <p:nvSpPr>
          <p:cNvPr id="871" name="События после вознесения"/>
          <p:cNvSpPr txBox="1"/>
          <p:nvPr>
            <p:ph type="title"/>
          </p:nvPr>
        </p:nvSpPr>
        <p:spPr>
          <a:xfrm>
            <a:off x="-131604" y="-444853"/>
            <a:ext cx="9067801" cy="1905001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>
              <a:defRPr b="0" u="none">
                <a:effectLst/>
              </a:defRPr>
            </a:pPr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после вознесения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1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ПОКОРЕНИЕ ЦАРСТВА ИЗРАИЛЯ…"/>
          <p:cNvSpPr txBox="1"/>
          <p:nvPr>
            <p:ph type="body" idx="1"/>
          </p:nvPr>
        </p:nvSpPr>
        <p:spPr>
          <a:xfrm>
            <a:off x="76200" y="1981200"/>
            <a:ext cx="9144000" cy="4876800"/>
          </a:xfrm>
          <a:prstGeom prst="rect">
            <a:avLst/>
          </a:prstGeom>
        </p:spPr>
        <p:txBody>
          <a:bodyPr/>
          <a:lstStyle/>
          <a:p>
            <a:pPr indent="-342900">
              <a:buSzTx/>
              <a:buFont typeface="Wingdings"/>
              <a:buNone/>
              <a:defRPr b="1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ПОКОРЕНИЕ ЦАРСТВА ИЗРАИЛЯ</a:t>
            </a:r>
          </a:p>
          <a:p>
            <a:pPr/>
            <a:r>
              <a:rPr b="1"/>
              <a:t>“Вот наступает день Господень, и разделят награбленное у тебя среди тебя. И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соберу все народы на войну против Иерусалима</a:t>
            </a:r>
            <a:r>
              <a:rPr b="1"/>
              <a:t>, и взят будет город, и разграблены будут домы, и обесчещены будут жены и половина города пойдет в плен; но остальной народ не будет истреблен из города”.  </a:t>
            </a:r>
            <a:r>
              <a:rPr b="1" i="1"/>
              <a:t>Зах. 14 : 1-2. </a:t>
            </a:r>
          </a:p>
        </p:txBody>
      </p:sp>
      <p:sp>
        <p:nvSpPr>
          <p:cNvPr id="874" name="События после вознесения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>
              <a:defRPr b="0" u="none">
                <a:effectLst/>
              </a:defRPr>
            </a:pPr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после вознесения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4" grpId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ПОКОРЕНИЕ ЦАРСТВА ИЗРАИЛЯ…"/>
          <p:cNvSpPr txBox="1"/>
          <p:nvPr>
            <p:ph type="body" idx="1"/>
          </p:nvPr>
        </p:nvSpPr>
        <p:spPr>
          <a:xfrm>
            <a:off x="76200" y="1491114"/>
            <a:ext cx="9144000" cy="5366886"/>
          </a:xfrm>
          <a:prstGeom prst="rect">
            <a:avLst/>
          </a:prstGeom>
        </p:spPr>
        <p:txBody>
          <a:bodyPr/>
          <a:lstStyle/>
          <a:p>
            <a:pPr indent="-342900">
              <a:buSzTx/>
              <a:buFont typeface="Wingdings"/>
              <a:buNone/>
              <a:defRPr b="1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ПОКОРЕНИЕ ЦАРСТВА ИЗРАИЛЯ</a:t>
            </a:r>
          </a:p>
          <a:p>
            <a:pPr marL="342900" marR="0" indent="-342900">
              <a:buClrTx/>
              <a:buSzPct val="100000"/>
              <a:buChar char="•"/>
              <a:defRPr b="1" sz="4000"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Собрание всех народов против Израиля</a:t>
            </a:r>
          </a:p>
          <a:p>
            <a:pPr lvl="1" marL="742950" marR="0">
              <a:lnSpc>
                <a:spcPct val="90000"/>
              </a:lnSpc>
              <a:spcBef>
                <a:spcPts val="700"/>
              </a:spcBef>
              <a:buClrTx/>
              <a:buFontTx/>
              <a:defRPr b="1" sz="3600">
                <a:solidFill>
                  <a:schemeClr val="accent3">
                    <a:satOff val="18648"/>
                    <a:lumOff val="5971"/>
                  </a:schemeClr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Откр. 16.13—14; 19.11 </a:t>
            </a:r>
          </a:p>
          <a:p>
            <a:pPr lvl="1" marL="742950" marR="0">
              <a:lnSpc>
                <a:spcPct val="90000"/>
              </a:lnSpc>
              <a:spcBef>
                <a:spcPts val="700"/>
              </a:spcBef>
              <a:buClrTx/>
              <a:buFontTx/>
              <a:defRPr b="1" sz="3600">
                <a:solidFill>
                  <a:schemeClr val="accent3">
                    <a:satOff val="18648"/>
                    <a:lumOff val="5971"/>
                  </a:schemeClr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Иоиль 3.2, 12—14 </a:t>
            </a:r>
          </a:p>
          <a:p>
            <a:pPr lvl="1" marL="742950" marR="0">
              <a:lnSpc>
                <a:spcPct val="90000"/>
              </a:lnSpc>
              <a:spcBef>
                <a:spcPts val="700"/>
              </a:spcBef>
              <a:buClrTx/>
              <a:buFontTx/>
              <a:defRPr b="1" sz="3600">
                <a:solidFill>
                  <a:schemeClr val="accent3">
                    <a:satOff val="18648"/>
                    <a:lumOff val="5971"/>
                  </a:schemeClr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Зах. 12.3;</a:t>
            </a:r>
          </a:p>
          <a:p>
            <a:pPr lvl="1" marL="742950" marR="0">
              <a:lnSpc>
                <a:spcPct val="90000"/>
              </a:lnSpc>
              <a:spcBef>
                <a:spcPts val="700"/>
              </a:spcBef>
              <a:buClrTx/>
              <a:buFontTx/>
              <a:defRPr b="1" sz="3600">
                <a:solidFill>
                  <a:schemeClr val="accent3">
                    <a:satOff val="18648"/>
                    <a:lumOff val="5971"/>
                  </a:schemeClr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Ис. 66.15—18</a:t>
            </a:r>
          </a:p>
          <a:p>
            <a:pPr lvl="1" marL="742950" marR="0">
              <a:lnSpc>
                <a:spcPct val="90000"/>
              </a:lnSpc>
              <a:spcBef>
                <a:spcPts val="700"/>
              </a:spcBef>
              <a:buClrTx/>
              <a:buFontTx/>
              <a:defRPr b="1" sz="3600">
                <a:solidFill>
                  <a:schemeClr val="accent3">
                    <a:satOff val="18648"/>
                    <a:lumOff val="5971"/>
                  </a:schemeClr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Соф. 3.8</a:t>
            </a:r>
          </a:p>
        </p:txBody>
      </p:sp>
      <p:sp>
        <p:nvSpPr>
          <p:cNvPr id="877" name="События после вознесения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>
              <a:defRPr b="0" u="none">
                <a:effectLst/>
              </a:defRPr>
            </a:pPr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после вознесения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7" grpId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УБИЕНИЕ ДВУХ ПРОРОКОВ…"/>
          <p:cNvSpPr txBox="1"/>
          <p:nvPr>
            <p:ph type="body" idx="1"/>
          </p:nvPr>
        </p:nvSpPr>
        <p:spPr>
          <a:xfrm>
            <a:off x="164157" y="1598959"/>
            <a:ext cx="8739485" cy="5259041"/>
          </a:xfrm>
          <a:prstGeom prst="rect">
            <a:avLst/>
          </a:prstGeom>
        </p:spPr>
        <p:txBody>
          <a:bodyPr/>
          <a:lstStyle/>
          <a:p>
            <a:pPr indent="-342900">
              <a:buSzTx/>
              <a:buFont typeface="Wingdings"/>
              <a:buNone/>
              <a:defRPr b="1" sz="31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УБИЕНИЕ ДВУХ ПРОРОКОВ</a:t>
            </a:r>
          </a:p>
          <a:p>
            <a:pPr marL="463946" indent="-332184">
              <a:defRPr sz="3100"/>
            </a:pPr>
            <a:r>
              <a:rPr b="1"/>
              <a:t>“И дам двум свидетелям Моим, и они будут пророчествовать </a:t>
            </a:r>
            <a:r>
              <a:rPr b="1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</a:rPr>
              <a:t>тысячу двести шестьдесят дней</a:t>
            </a:r>
            <a:r>
              <a:rPr b="1"/>
              <a:t>, будучи облечены во вретище ... И когда кончат они свидетельство свое, зверь, выходящий из бездны,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сразится с ними, и победит их, и убьет их </a:t>
            </a:r>
            <a:r>
              <a:rPr b="1"/>
              <a:t>И трупы их оставит на улице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 великого города, </a:t>
            </a:r>
            <a:r>
              <a:rPr b="1"/>
              <a:t>который духовно называется Содом и Египет,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 где и Господь наш распят </a:t>
            </a:r>
            <a:r>
              <a:rPr b="1"/>
              <a:t>”.  </a:t>
            </a:r>
            <a:r>
              <a:rPr b="1" i="1"/>
              <a:t>Откр. 11 : 3, 7-8.</a:t>
            </a:r>
          </a:p>
        </p:txBody>
      </p:sp>
      <p:sp>
        <p:nvSpPr>
          <p:cNvPr id="880" name="События после вознесения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>
              <a:defRPr b="0" u="none">
                <a:effectLst/>
              </a:defRPr>
            </a:pPr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после вознесения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0" grpId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РАДОСТЬ НАРОДОВ  О СМЕРТИ…"/>
          <p:cNvSpPr txBox="1"/>
          <p:nvPr>
            <p:ph type="body" idx="1"/>
          </p:nvPr>
        </p:nvSpPr>
        <p:spPr>
          <a:xfrm>
            <a:off x="304800" y="1981200"/>
            <a:ext cx="8711869" cy="4876800"/>
          </a:xfrm>
          <a:prstGeom prst="rect">
            <a:avLst/>
          </a:prstGeom>
        </p:spPr>
        <p:txBody>
          <a:bodyPr/>
          <a:lstStyle/>
          <a:p>
            <a:pPr indent="-342900">
              <a:buSzTx/>
              <a:buFont typeface="Wingdings"/>
              <a:buNone/>
              <a:defRPr b="1" sz="30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РАДОСТЬ НАРОДОВ  О СМЕРТИ </a:t>
            </a:r>
          </a:p>
          <a:p>
            <a:pPr indent="-342900">
              <a:buSzTx/>
              <a:buFont typeface="Wingdings"/>
              <a:buNone/>
              <a:defRPr b="1" sz="30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  ДВУХ ПРОРОКОВ</a:t>
            </a:r>
          </a:p>
          <a:p>
            <a:pPr>
              <a:defRPr sz="3000"/>
            </a:pPr>
            <a:r>
              <a:rPr b="1"/>
              <a:t>“И многие из народов и колен, и языков и племен будут смотреть на трупы их три дня с половиною и не позволят положить трупы их во гробы. И живущие на земле будут радоваться сему и веселиться, и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пошлют дары друг другу</a:t>
            </a:r>
            <a:r>
              <a:rPr b="1"/>
              <a:t>, потому что два пророка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сии мучили живущих на земле</a:t>
            </a:r>
            <a:r>
              <a:rPr b="1"/>
              <a:t>”.  </a:t>
            </a:r>
            <a:r>
              <a:rPr b="1" i="1"/>
              <a:t>Откр. 11 : 9-10.</a:t>
            </a:r>
          </a:p>
        </p:txBody>
      </p:sp>
      <p:sp>
        <p:nvSpPr>
          <p:cNvPr id="883" name="События после вознесения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>
              <a:defRPr b="0" u="none">
                <a:effectLst/>
              </a:defRPr>
            </a:pPr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после вознесения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3" grpId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ВОСКРЕСЕНИЕ И ВОЗНЕСЕНИЕ В НЕБО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indent="-342900">
              <a:buSzTx/>
              <a:buFont typeface="Wingdings"/>
              <a:buNone/>
              <a:defRPr b="1" sz="28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ВОСКРЕСЕНИЕ И ВОЗНЕСЕНИЕ В НЕБО </a:t>
            </a:r>
          </a:p>
          <a:p>
            <a:pPr indent="-342900">
              <a:buSzTx/>
              <a:buFont typeface="Wingdings"/>
              <a:buNone/>
              <a:defRPr b="1" sz="28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ДВУХ ПРОРОКОВ</a:t>
            </a:r>
          </a:p>
          <a:p>
            <a:pPr marL="431799" indent="-300037"/>
            <a:r>
              <a:rPr b="1" sz="2800"/>
              <a:t>“Но после трех дней с половиною вошел в них дух жизни от Бога, и они </a:t>
            </a:r>
            <a:r>
              <a:rPr b="1" sz="2800">
                <a:solidFill>
                  <a:schemeClr val="accent3">
                    <a:satOff val="18648"/>
                    <a:lumOff val="5971"/>
                  </a:schemeClr>
                </a:solidFill>
              </a:rPr>
              <a:t>оба стали на ноги свои</a:t>
            </a:r>
            <a:r>
              <a:rPr b="1" sz="2800"/>
              <a:t>: и великий страх напал на тех, которые смотрели на них. И услышали они с неба громкий голос, говорящий им: взойдите сюда. </a:t>
            </a:r>
            <a:r>
              <a:rPr b="1" sz="2800">
                <a:solidFill>
                  <a:schemeClr val="accent3">
                    <a:satOff val="18648"/>
                    <a:lumOff val="5971"/>
                  </a:schemeClr>
                </a:solidFill>
              </a:rPr>
              <a:t>И они взошли на небо на облаке</a:t>
            </a:r>
            <a:r>
              <a:rPr b="1" sz="2800"/>
              <a:t>; и смотрели на них враги их”.  </a:t>
            </a:r>
            <a:r>
              <a:rPr b="1" i="1" sz="2800"/>
              <a:t>Откр. 11 : 11-12.</a:t>
            </a:r>
          </a:p>
        </p:txBody>
      </p:sp>
      <p:sp>
        <p:nvSpPr>
          <p:cNvPr id="886" name="События после вознесения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>
              <a:defRPr b="0" u="none">
                <a:effectLst/>
              </a:defRPr>
            </a:pPr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после вознесения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6" grpId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“И когда Он снял шестую печать, я взглянул, и вот, произошло великое землетрясение, и солнце стало мрачно как власяница, и луна сделалась как кровь; И звезды небесные пали на землю, как смоковница, потрясаемая сильным ветром, роняет незрелые смоквы свои;"/>
          <p:cNvSpPr txBox="1"/>
          <p:nvPr>
            <p:ph type="body" idx="1"/>
          </p:nvPr>
        </p:nvSpPr>
        <p:spPr>
          <a:xfrm>
            <a:off x="152400" y="1524000"/>
            <a:ext cx="8991600" cy="5334000"/>
          </a:xfrm>
          <a:prstGeom prst="rect">
            <a:avLst/>
          </a:prstGeom>
        </p:spPr>
        <p:txBody>
          <a:bodyPr/>
          <a:lstStyle/>
          <a:p>
            <a:pPr indent="-342900">
              <a:lnSpc>
                <a:spcPct val="80000"/>
              </a:lnSpc>
              <a:buSzTx/>
              <a:buFont typeface="Wingdings"/>
              <a:buNone/>
              <a:defRPr b="1"/>
            </a:pPr>
            <a:r>
              <a:rPr sz="2800"/>
              <a:t>“И когда Он </a:t>
            </a:r>
            <a:r>
              <a:rPr sz="2800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</a:rPr>
              <a:t>снял шестую печать</a:t>
            </a:r>
            <a:r>
              <a:rPr sz="2800"/>
              <a:t>, я взглянул, и вот, </a:t>
            </a:r>
            <a:r>
              <a:rPr sz="2800" u="sng">
                <a:solidFill>
                  <a:schemeClr val="accent3">
                    <a:satOff val="18648"/>
                    <a:lumOff val="5971"/>
                  </a:schemeClr>
                </a:solidFill>
              </a:rPr>
              <a:t>произошло великое землетрясение, и солнце стало мрачно как власяница, и луна сделалась как кровь</a:t>
            </a:r>
            <a:r>
              <a:rPr sz="2800"/>
              <a:t>; И звезды небесные пали на землю, как смоковница, потрясаемая сильным ветром, роняет незрелые смоквы свои; И небо скрылось, свившись как свиток; и всякая гора и остров двинулись с мест своих; И цари земные и вельможи, и богатые и тысячаначальники и сильные, и всякий раб и всякий свободный скрылись в пещеры и в ущелья гор, И говорят горам и камням: падите на нас и сокройте нас от лица Сидящего на престоле и от гнева Агнца; </a:t>
            </a:r>
            <a:r>
              <a:rPr sz="3100" u="sng">
                <a:solidFill>
                  <a:schemeClr val="accent3">
                    <a:satOff val="18648"/>
                    <a:lumOff val="5971"/>
                  </a:schemeClr>
                </a:solidFill>
              </a:rPr>
              <a:t>Ибо пришел великий день гнева Его</a:t>
            </a:r>
            <a:r>
              <a:rPr sz="2800"/>
              <a:t>, и кто может устоять?”.        </a:t>
            </a:r>
            <a:r>
              <a:rPr i="1" sz="2800"/>
              <a:t>Откр.</a:t>
            </a:r>
            <a:r>
              <a:rPr sz="2800"/>
              <a:t> </a:t>
            </a:r>
            <a:r>
              <a:rPr i="1" sz="2800"/>
              <a:t>6 : 12-17.</a:t>
            </a:r>
          </a:p>
        </p:txBody>
      </p:sp>
      <p:sp>
        <p:nvSpPr>
          <p:cNvPr id="889" name="Тайна печатей События шестой печати"/>
          <p:cNvSpPr txBox="1"/>
          <p:nvPr>
            <p:ph type="title"/>
          </p:nvPr>
        </p:nvSpPr>
        <p:spPr>
          <a:xfrm>
            <a:off x="0" y="0"/>
            <a:ext cx="9067800" cy="1905000"/>
          </a:xfrm>
          <a:prstGeom prst="rect">
            <a:avLst/>
          </a:prstGeom>
        </p:spPr>
        <p:txBody>
          <a:bodyPr/>
          <a:lstStyle/>
          <a:p>
            <a:pPr algn="ctr"/>
            <a:r>
              <a: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Тайна печатей</a:t>
            </a:r>
            <a:br>
              <a: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  <a:sym typeface="Heiti TC Light"/>
              </a:rPr>
            </a:br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шестой печати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9" grpId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“Звезды небесные и светила не дадут от себя света; солнце меркнет при восходе своем, и луна не сияет светом своим”.  Ис. 13 : 10.…"/>
          <p:cNvSpPr txBox="1"/>
          <p:nvPr>
            <p:ph type="body" idx="1"/>
          </p:nvPr>
        </p:nvSpPr>
        <p:spPr>
          <a:xfrm>
            <a:off x="0" y="1676400"/>
            <a:ext cx="9144000" cy="5410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b="1"/>
            </a:pPr>
            <a:r>
              <a:t>“Звезды небесные и светила не дадут от себя света; солнце меркнет при восходе своем, и луна не сияет светом своим”.  </a:t>
            </a:r>
            <a:r>
              <a:rPr i="1"/>
              <a:t>Ис. 13 : 10.</a:t>
            </a:r>
            <a:endParaRPr i="1"/>
          </a:p>
          <a:p>
            <a:pPr>
              <a:lnSpc>
                <a:spcPct val="80000"/>
              </a:lnSpc>
              <a:defRPr b="1"/>
            </a:pPr>
          </a:p>
          <a:p>
            <a:pPr>
              <a:lnSpc>
                <a:spcPct val="80000"/>
              </a:lnSpc>
              <a:defRPr b="1"/>
            </a:pPr>
            <a:r>
              <a:t>“И будут знамения в солнце и луне и звездах, а на земле уныние народов и недоумение; и море восшумит и возмутится; Люди будут издыхать от страха и ожидания бедствий, грядущих на вселенную, ибо силы небесные поколеблются”.  </a:t>
            </a:r>
            <a:r>
              <a:rPr i="1"/>
              <a:t>Лук. 21 : 25-26.</a:t>
            </a:r>
          </a:p>
        </p:txBody>
      </p:sp>
      <p:sp>
        <p:nvSpPr>
          <p:cNvPr id="892" name="Тайна печатей События шестой печати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/>
          <a:p>
            <a:pPr algn="ctr"/>
            <a:r>
              <a: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Тайна печатей</a:t>
            </a:r>
            <a:br>
              <a: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  <a:sym typeface="Heiti TC Light"/>
              </a:rPr>
            </a:br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шестой печати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2" grpId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ГОДИНА ИСКУШЕНИЯ  ДЛЯ НАРОДОВ ЗЕМЛИ…"/>
          <p:cNvSpPr txBox="1"/>
          <p:nvPr>
            <p:ph type="body" idx="1"/>
          </p:nvPr>
        </p:nvSpPr>
        <p:spPr>
          <a:xfrm>
            <a:off x="0" y="1600200"/>
            <a:ext cx="9144000" cy="5257800"/>
          </a:xfrm>
          <a:prstGeom prst="rect">
            <a:avLst/>
          </a:prstGeom>
        </p:spPr>
        <p:txBody>
          <a:bodyPr/>
          <a:lstStyle/>
          <a:p>
            <a:pPr indent="-342900" algn="ctr">
              <a:lnSpc>
                <a:spcPct val="70000"/>
              </a:lnSpc>
              <a:spcBef>
                <a:spcPts val="0"/>
              </a:spcBef>
              <a:buSzTx/>
              <a:buFont typeface="Wingdings"/>
              <a:buNone/>
              <a:defRPr b="1" sz="27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ГОДИНА ИСКУШЕНИЯ  ДЛЯ НАРОДОВ ЗЕМЛИ</a:t>
            </a:r>
          </a:p>
          <a:p>
            <a:pPr indent="-342900">
              <a:lnSpc>
                <a:spcPct val="70000"/>
              </a:lnSpc>
              <a:spcBef>
                <a:spcPts val="0"/>
              </a:spcBef>
              <a:buSzTx/>
              <a:buFont typeface="Wingdings"/>
              <a:buNone/>
              <a:defRPr b="1" sz="27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</a:p>
          <a:p>
            <a:pPr>
              <a:lnSpc>
                <a:spcPct val="70000"/>
              </a:lnSpc>
              <a:spcBef>
                <a:spcPts val="0"/>
              </a:spcBef>
              <a:defRPr sz="2700"/>
            </a:pPr>
            <a:r>
              <a:rPr b="1"/>
              <a:t>“И как ты сохранил слово терпения Моего, то и Я сохраню тебя от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годины искушения</a:t>
            </a:r>
            <a:r>
              <a:rPr b="1"/>
              <a:t>, которая придет на всю вселенную, чтоб испытать живущих на земле”.  </a:t>
            </a:r>
            <a:r>
              <a:rPr b="1" i="1"/>
              <a:t>Откр. 3 : 10.</a:t>
            </a:r>
            <a:endParaRPr b="1" i="1"/>
          </a:p>
          <a:p>
            <a:pPr indent="-342900">
              <a:lnSpc>
                <a:spcPct val="70000"/>
              </a:lnSpc>
              <a:spcBef>
                <a:spcPts val="0"/>
              </a:spcBef>
              <a:buSzTx/>
              <a:buFont typeface="Wingdings"/>
              <a:buNone/>
              <a:defRPr b="1" sz="2700"/>
            </a:pPr>
          </a:p>
          <a:p>
            <a:pPr>
              <a:lnSpc>
                <a:spcPct val="70000"/>
              </a:lnSpc>
              <a:spcBef>
                <a:spcPts val="0"/>
              </a:spcBef>
              <a:defRPr sz="2700"/>
            </a:pPr>
            <a:r>
              <a:rPr b="1"/>
              <a:t>“И тогда откроется беззаконник, которого Господь Иисус убьет духом уст Своих и истребит явлением пришествия Своего, Того, которого пришествие, по действию сатаны, будет со всякою силою и знамениями и чудесами ложными, И со всяким неправедным обольщением погибающих за то, что они не приняли любви истины для своего спасения. И за сие пошлет им Бог действие заблуждения, так - что они будут верить лжи, Да будут осуждены все не веровавшие истине, но возлюбившие неправду”. </a:t>
            </a:r>
            <a:r>
              <a:rPr b="1" i="1"/>
              <a:t>2  Фес. 2 : 8-12.</a:t>
            </a:r>
          </a:p>
        </p:txBody>
      </p:sp>
      <p:sp>
        <p:nvSpPr>
          <p:cNvPr id="895" name="Тайна печатей События шестой печати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/>
          <a:p>
            <a:pPr algn="ctr"/>
            <a:r>
              <a: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Тайна печатей</a:t>
            </a:r>
            <a:br>
              <a: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  <a:sym typeface="Heiti TC Light"/>
              </a:rPr>
            </a:br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шестой печати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5" grpId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УБИЕННЫЕ СВЯТЫЕ ДОПОЛНЯЮТ ЧИСЛО ЦЕРКВИ И ВОЙДУТ В ПЕРВОЕ ВОСКРЕСЕНИЕ…"/>
          <p:cNvSpPr txBox="1"/>
          <p:nvPr>
            <p:ph type="body" idx="1"/>
          </p:nvPr>
        </p:nvSpPr>
        <p:spPr>
          <a:xfrm>
            <a:off x="0" y="2535634"/>
            <a:ext cx="9144000" cy="4322366"/>
          </a:xfrm>
          <a:prstGeom prst="rect">
            <a:avLst/>
          </a:prstGeom>
        </p:spPr>
        <p:txBody>
          <a:bodyPr/>
          <a:lstStyle/>
          <a:p>
            <a:pPr indent="-342900" algn="ctr">
              <a:lnSpc>
                <a:spcPct val="80000"/>
              </a:lnSpc>
              <a:buSzTx/>
              <a:buFont typeface="Wingdings"/>
              <a:buNone/>
              <a:defRPr b="1" sz="28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УБИЕННЫЕ СВЯТЫЕ ДОПОЛНЯЮТ ЧИСЛО ЦЕРКВИ И ВОЙДУТ В ПЕРВОЕ ВОСКРЕСЕНИЕ</a:t>
            </a:r>
          </a:p>
          <a:p>
            <a:pPr marL="431799" indent="-300037">
              <a:lnSpc>
                <a:spcPct val="80000"/>
              </a:lnSpc>
            </a:pPr>
            <a:r>
              <a:rPr b="1" sz="2800"/>
              <a:t>“И даны были каждому из них одежды белые, и сказано им, чтобы они успокоились еще на малое время, пока и сотрудники их и братья их, </a:t>
            </a:r>
            <a:r>
              <a:rPr b="1" sz="2800">
                <a:solidFill>
                  <a:schemeClr val="accent3">
                    <a:satOff val="18648"/>
                    <a:lumOff val="5971"/>
                  </a:schemeClr>
                </a:solidFill>
              </a:rPr>
              <a:t>которые будут убиты, как и они, дополнят число</a:t>
            </a:r>
            <a:r>
              <a:rPr b="1" sz="2800"/>
              <a:t>”.</a:t>
            </a:r>
            <a:r>
              <a:rPr b="1" i="1" sz="2800"/>
              <a:t>Откр.6:11.</a:t>
            </a:r>
          </a:p>
        </p:txBody>
      </p:sp>
      <p:sp>
        <p:nvSpPr>
          <p:cNvPr id="898" name="Тайна печатей События шестой печати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/>
          <a:p>
            <a:pPr algn="ctr"/>
            <a:r>
              <a: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Тайна печатей</a:t>
            </a:r>
            <a:br>
              <a: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  <a:sym typeface="Heiti TC Light"/>
              </a:rPr>
            </a:br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шестой печати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8" grpId="1"/>
      <p:bldP build="whole" bldLvl="1" animBg="1" rev="0" advAuto="0" spid="897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273561"/>
            <a:satOff val="2937"/>
            <a:lumOff val="-2223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Два аспекта воскресения"/>
          <p:cNvSpPr txBox="1"/>
          <p:nvPr>
            <p:ph type="title"/>
          </p:nvPr>
        </p:nvSpPr>
        <p:spPr>
          <a:xfrm>
            <a:off x="682625" y="381000"/>
            <a:ext cx="8080375" cy="1037902"/>
          </a:xfrm>
          <a:prstGeom prst="rect">
            <a:avLst/>
          </a:prstGeom>
        </p:spPr>
        <p:txBody>
          <a:bodyPr/>
          <a:lstStyle>
            <a:lvl1pPr marL="0" marR="131762" algn="ctr">
              <a:lnSpc>
                <a:spcPct val="90000"/>
              </a:lnSpc>
              <a:spcBef>
                <a:spcPts val="700"/>
              </a:spcBef>
              <a:defRPr sz="4000">
                <a:solidFill>
                  <a:schemeClr val="accent3">
                    <a:satOff val="18648"/>
                    <a:lumOff val="5971"/>
                  </a:schemeClr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Два аспекта воскресения</a:t>
            </a:r>
          </a:p>
        </p:txBody>
      </p:sp>
      <p:sp>
        <p:nvSpPr>
          <p:cNvPr id="594" name="Второе воскресение (В конце тыс. царства)…"/>
          <p:cNvSpPr txBox="1"/>
          <p:nvPr>
            <p:ph type="body" idx="1"/>
          </p:nvPr>
        </p:nvSpPr>
        <p:spPr>
          <a:xfrm>
            <a:off x="258509" y="1534643"/>
            <a:ext cx="8626982" cy="516990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Второе воскресение </a:t>
            </a:r>
            <a:r>
              <a:rPr sz="2700"/>
              <a:t>(В конце тыс. царства)</a:t>
            </a:r>
          </a:p>
          <a:p>
            <a:pPr lvl="1">
              <a:defRPr i="1" sz="2300"/>
            </a:pPr>
            <a:r>
              <a:t>Отк. 20:4-15</a:t>
            </a:r>
          </a:p>
          <a:p>
            <a:pPr lvl="1" marL="0" indent="228600">
              <a:buClrTx/>
              <a:buSzTx/>
              <a:buFontTx/>
              <a:buNone/>
              <a:defRPr i="1" sz="1500"/>
            </a:pPr>
            <a:r>
              <a:t>И увидел я престолы и сидящих на них, которым дано было судить, и души обезглавленных за свидетельство Иисуса и за слово Божие, которые не поклонились зверю, ни образу его, и не приняли начертания на чело свое и на руку свою. Они ожили и царствовали со Христом тысячу лет. </a:t>
            </a:r>
            <a:r>
              <a:t>Прочие же из умерших не ожили, доколе не окончится тысяча лет.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Это--первое воскресение</a:t>
            </a:r>
            <a:r>
              <a:t>. Блажен и свят имеющий участие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в воскресении первом:</a:t>
            </a:r>
            <a:r>
              <a:t> над ними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смерть вторая</a:t>
            </a:r>
            <a:r>
              <a:t> не имеет власти, но они будут священниками Бога и Христа и будут царствовать с Ним тысячу лет. Когда же окончится тысяча лет, сатана будет освобожден из темницы своей и выйдет обольщать народы, находящиеся на четырех углах земли, Гога и Магога, и собирать их на брань; число их как песок морской. И вышли на широту земли, и окружили стан святых и город возлюбленный. И ниспал огонь с неба от Бога и пожрал их; а диавол, прельщавший их, ввержен в озеро огненное и серное, где зверь и лжепророк, и будут мучиться день и ночь во веки веков. И увидел я великий белый престол и Сидящего на нем, от лица Которого бежало небо и земля, и не нашлось им места. И увидел я мертвых, малых и великих, стоящих пред Богом, и книги раскрыты были, и иная книга раскрыта, которая есть книга жизни; и судимы были мертвые по написанному в книгах, сообразно с делами своими. Тогда отдало море мертвых, бывших в нем, и смерть и ад отдали мертвых, которые были в них; и судим был каждый по делам своим. И смерть и ад повержены в озеро огненное.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Это смерть вторая.</a:t>
            </a:r>
            <a:r>
              <a:t> И кто не был записан в книге жизни, тот был брошен в озеро огненное.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ИЗРАИЛЬ В ВЕЛИКОЙ СКОРБИ ОБРАТИТСЯ К БОГУ СВОЕМУ.…"/>
          <p:cNvSpPr txBox="1"/>
          <p:nvPr>
            <p:ph type="body" idx="1"/>
          </p:nvPr>
        </p:nvSpPr>
        <p:spPr>
          <a:xfrm>
            <a:off x="-152400" y="1600200"/>
            <a:ext cx="9525000" cy="5257800"/>
          </a:xfrm>
          <a:prstGeom prst="rect">
            <a:avLst/>
          </a:prstGeom>
        </p:spPr>
        <p:txBody>
          <a:bodyPr/>
          <a:lstStyle/>
          <a:p>
            <a:pPr indent="-342900" algn="ctr">
              <a:lnSpc>
                <a:spcPct val="80000"/>
              </a:lnSpc>
              <a:buSzTx/>
              <a:buFont typeface="Wingdings"/>
              <a:buNone/>
              <a:defRPr b="1" sz="24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ИЗРАИЛЬ В ВЕЛИКОЙ СКОРБИ ОБРАТИТСЯ К БОГУ СВОЕМУ.</a:t>
            </a:r>
          </a:p>
          <a:p>
            <a:pPr marL="431799" indent="-300037">
              <a:lnSpc>
                <a:spcPct val="80000"/>
              </a:lnSpc>
            </a:pPr>
            <a:r>
              <a:rPr b="1" sz="2800"/>
              <a:t>“И явилось на небе великое знамение жена, облеченная в солнце; под ногами ее луна, и на главе ее венец из двенадцати звезд. </a:t>
            </a:r>
            <a:r>
              <a:rPr b="1" sz="2800" u="sng">
                <a:solidFill>
                  <a:srgbClr val="FFFB00"/>
                </a:solidFill>
              </a:rPr>
              <a:t>Она имела во чреве и кричала от болей и мук рождения.</a:t>
            </a:r>
            <a:r>
              <a:rPr b="1" sz="2800"/>
              <a:t> И другое знамение явилось на небе: вот, большой красный дракон с семью головами и десятью рогами, и на головах его семь диадим; Хвост его увлек с неба третью часть звезд и поверг их на землю. Дракон сей стал пред женою, которой надлежало родить, дабы, когда она родит, пожрать ее младенца. И родила она младенца мужского пола, которому надлежит пасти все народы жезлом железным, и восхищено было дитя ее к Богу к престолу Его”. </a:t>
            </a:r>
            <a:r>
              <a:rPr b="1" i="1" sz="2800"/>
              <a:t>Откр. 12: 1-5.</a:t>
            </a:r>
          </a:p>
        </p:txBody>
      </p:sp>
      <p:sp>
        <p:nvSpPr>
          <p:cNvPr id="901" name="Тайна печатей События шестой печати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/>
          <a:p>
            <a:pPr algn="ctr"/>
            <a:r>
              <a: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Тайна печатей</a:t>
            </a:r>
            <a:br>
              <a: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  <a:sym typeface="Heiti TC Light"/>
              </a:rPr>
            </a:br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шестой печати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1" grpId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УКРЫТИЕ ИЗРАИЛЯ НА ТЫСЯЧУ ДВЕСТИ  ШЕСТЬДЕСЯТ ДНЕЙ ОТ ПРЕСЛЕДОВАНИЯ ЗВЕРЯ…"/>
          <p:cNvSpPr txBox="1"/>
          <p:nvPr>
            <p:ph type="body" idx="1"/>
          </p:nvPr>
        </p:nvSpPr>
        <p:spPr>
          <a:xfrm>
            <a:off x="0" y="1600200"/>
            <a:ext cx="9144000" cy="5257800"/>
          </a:xfrm>
          <a:prstGeom prst="rect">
            <a:avLst/>
          </a:prstGeom>
        </p:spPr>
        <p:txBody>
          <a:bodyPr/>
          <a:lstStyle/>
          <a:p>
            <a:pPr indent="-342900" algn="ctr">
              <a:lnSpc>
                <a:spcPct val="80000"/>
              </a:lnSpc>
              <a:buSzTx/>
              <a:buFont typeface="Wingdings"/>
              <a:buNone/>
              <a:defRPr b="1" sz="28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УКРЫТИЕ ИЗРАИЛЯ НА ТЫСЯЧУ ДВЕСТИ  ШЕСТЬДЕСЯТ ДНЕЙ ОТ ПРЕСЛЕДОВАНИЯ ЗВЕРЯ</a:t>
            </a:r>
          </a:p>
          <a:p>
            <a:pPr marL="431799" indent="-300037">
              <a:lnSpc>
                <a:spcPct val="80000"/>
              </a:lnSpc>
            </a:pPr>
            <a:r>
              <a:rPr b="1" sz="2800"/>
              <a:t>“Когда же дракон увидел, что низвержен на землю, </a:t>
            </a:r>
            <a:r>
              <a:rPr b="1" sz="2800" u="sng">
                <a:solidFill>
                  <a:srgbClr val="FFFB00"/>
                </a:solidFill>
              </a:rPr>
              <a:t>начал преследовать жену, которая родила младенца мужеского пола.</a:t>
            </a:r>
            <a:r>
              <a:rPr b="1" sz="2800"/>
              <a:t> И даны были жене два крыла большого орла, чтобы она летела в пустыню в свое место от лица змия и там питалась в продолжение времени, времен и полвремени. И пустил змий из пасти своей вслед жены воду как реку, дабы увлечь ее рекою”.  </a:t>
            </a:r>
            <a:r>
              <a:rPr b="1" i="1" sz="2800"/>
              <a:t>Откр. 12 : 13-15.</a:t>
            </a:r>
            <a:endParaRPr b="1" i="1" sz="2800"/>
          </a:p>
          <a:p>
            <a:pPr marL="431799" indent="-300037">
              <a:lnSpc>
                <a:spcPct val="80000"/>
              </a:lnSpc>
            </a:pPr>
            <a:r>
              <a:rPr b="1" sz="2800"/>
              <a:t>“А жена убежала в пустыню, где приготовлено было для нее место от Бога, </a:t>
            </a:r>
            <a:r>
              <a:rPr b="1" sz="2800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</a:rPr>
              <a:t>чтобы питали ее там тысячу двести шестьдесят дней</a:t>
            </a:r>
            <a:r>
              <a:rPr b="1" sz="2800"/>
              <a:t>”.  </a:t>
            </a:r>
            <a:r>
              <a:rPr b="1" i="1" sz="2800"/>
              <a:t>Откр. 12 : 6.</a:t>
            </a:r>
          </a:p>
        </p:txBody>
      </p:sp>
      <p:sp>
        <p:nvSpPr>
          <p:cNvPr id="904" name="Тайна печатей События шестой печати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/>
          <a:p>
            <a:pPr algn="ctr"/>
            <a:r>
              <a: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Тайна печатей</a:t>
            </a:r>
            <a:br>
              <a: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  <a:sym typeface="Heiti TC Light"/>
              </a:rPr>
            </a:br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шестой печати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4" grpId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УКРЫТИЕ ИЗРАИЛЯ НА ТЫСЯЧУ ДВЕСТИ  ШЕСТЬДЕСЯТ ДНЕЙ ОТ ПРЕСЛЕДОВАНИЯ ЗВЕРЯ…"/>
          <p:cNvSpPr txBox="1"/>
          <p:nvPr>
            <p:ph type="body" idx="1"/>
          </p:nvPr>
        </p:nvSpPr>
        <p:spPr>
          <a:xfrm>
            <a:off x="0" y="1600200"/>
            <a:ext cx="9144000" cy="5334000"/>
          </a:xfrm>
          <a:prstGeom prst="rect">
            <a:avLst/>
          </a:prstGeom>
        </p:spPr>
        <p:txBody>
          <a:bodyPr/>
          <a:lstStyle/>
          <a:p>
            <a:pPr indent="-342900" algn="ctr">
              <a:lnSpc>
                <a:spcPct val="80000"/>
              </a:lnSpc>
              <a:buSzTx/>
              <a:buFont typeface="Wingdings"/>
              <a:buNone/>
              <a:defRPr b="1" sz="28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УКРЫТИЕ ИЗРАИЛЯ НА ТЫСЯЧУ ДВЕСТИ  ШЕСТЬДЕСЯТ ДНЕЙ ОТ ПРЕСЛЕДОВАНИЯ ЗВЕРЯ</a:t>
            </a:r>
          </a:p>
          <a:p>
            <a:pPr marL="431799" indent="-300037">
              <a:lnSpc>
                <a:spcPct val="80000"/>
              </a:lnSpc>
            </a:pPr>
            <a:r>
              <a:rPr b="1" sz="2800"/>
              <a:t>“Пойди, народ мой, войди в покои твои, и запри за собою двери твои, укройся на мгновение, доколе не пройдет гнев”.  </a:t>
            </a:r>
            <a:r>
              <a:rPr b="1" i="1" sz="2800"/>
              <a:t>     Ис. 26 : 20.</a:t>
            </a:r>
            <a:endParaRPr b="1" i="1" sz="2800"/>
          </a:p>
          <a:p>
            <a:pPr indent="-342900">
              <a:lnSpc>
                <a:spcPct val="80000"/>
              </a:lnSpc>
              <a:buSzTx/>
              <a:buFont typeface="Wingdings"/>
              <a:buNone/>
              <a:defRPr b="1" sz="2800"/>
            </a:pPr>
          </a:p>
          <a:p>
            <a:pPr marL="431799" indent="-300037">
              <a:lnSpc>
                <a:spcPct val="80000"/>
              </a:lnSpc>
            </a:pPr>
            <a:r>
              <a:rPr b="1" sz="2800"/>
              <a:t>“Тогда </a:t>
            </a:r>
            <a:r>
              <a:rPr b="1" sz="2800">
                <a:solidFill>
                  <a:schemeClr val="accent3">
                    <a:satOff val="18648"/>
                    <a:lumOff val="5971"/>
                  </a:schemeClr>
                </a:solidFill>
              </a:rPr>
              <a:t>находящиеся в Иудее да бегут в горы</a:t>
            </a:r>
            <a:r>
              <a:rPr b="1" sz="2800"/>
              <a:t>; И кто на кровле, тот да не сходит взять что-нибудь из дома своего; И кто на поле, тот да не обращается назад взять одежды свои. Горе же беременным и питающим сосцами в те дни! </a:t>
            </a:r>
            <a:r>
              <a:rPr b="1" sz="2800">
                <a:solidFill>
                  <a:schemeClr val="accent3">
                    <a:satOff val="18648"/>
                    <a:lumOff val="5971"/>
                  </a:schemeClr>
                </a:solidFill>
              </a:rPr>
              <a:t>Молитесь, чтобы не случилось бегство ваше зимою или в субботу</a:t>
            </a:r>
            <a:r>
              <a:rPr b="1" sz="2800"/>
              <a:t>”.  </a:t>
            </a:r>
            <a:r>
              <a:rPr b="1" i="1" sz="2800"/>
              <a:t>Мф. 24 : 16-20.</a:t>
            </a:r>
          </a:p>
        </p:txBody>
      </p:sp>
      <p:sp>
        <p:nvSpPr>
          <p:cNvPr id="907" name="Тайна печатей События шестой печати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/>
          <a:p>
            <a:pPr algn="ctr"/>
            <a:r>
              <a: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Тайна печатей</a:t>
            </a:r>
            <a:br>
              <a: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  <a:sym typeface="Heiti TC Light"/>
              </a:rPr>
            </a:br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шестой печати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7" grpId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МЕРЗОСТЬ И ЗАПУСТЕНИЕ…"/>
          <p:cNvSpPr txBox="1"/>
          <p:nvPr>
            <p:ph type="body" idx="1"/>
          </p:nvPr>
        </p:nvSpPr>
        <p:spPr>
          <a:xfrm>
            <a:off x="0" y="1828800"/>
            <a:ext cx="8915400" cy="5029200"/>
          </a:xfrm>
          <a:prstGeom prst="rect">
            <a:avLst/>
          </a:prstGeom>
        </p:spPr>
        <p:txBody>
          <a:bodyPr/>
          <a:lstStyle/>
          <a:p>
            <a:pPr indent="-342900" algn="ctr">
              <a:buSzTx/>
              <a:buFont typeface="Wingdings"/>
              <a:buNone/>
              <a:defRPr b="1" sz="28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МЕРЗОСТЬ И ЗАПУСТЕНИЕ</a:t>
            </a:r>
          </a:p>
          <a:p>
            <a:pPr marL="431799" indent="-300037"/>
            <a:r>
              <a:rPr b="1" sz="2800"/>
              <a:t>“...увидите мерзость запустения, реченную чрез пророка Даниила, стоящую на святом месте, - читающий да разумеет…”. </a:t>
            </a:r>
            <a:r>
              <a:rPr b="1" i="1" sz="2800"/>
              <a:t> Мф. 24 : 15.</a:t>
            </a:r>
            <a:endParaRPr b="1" i="1" sz="2800"/>
          </a:p>
          <a:p>
            <a:pPr indent="-342900">
              <a:buSzTx/>
              <a:buFont typeface="Wingdings"/>
              <a:buNone/>
              <a:defRPr b="1" sz="2800"/>
            </a:pPr>
          </a:p>
          <a:p>
            <a:pPr marL="431799" indent="-300037"/>
            <a:r>
              <a:rPr b="1" sz="2800"/>
              <a:t>“Со времени прекращения ежедневной жертвы и поставления мерзости запустения пройдет тысяча двести девяносто дней”.  </a:t>
            </a:r>
            <a:r>
              <a:rPr b="1" i="1" sz="2800"/>
              <a:t>Дан. 12 : 11.</a:t>
            </a:r>
          </a:p>
        </p:txBody>
      </p:sp>
      <p:sp>
        <p:nvSpPr>
          <p:cNvPr id="910" name="Тайна печатей События шестой печати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/>
          <a:p>
            <a:pPr algn="ctr"/>
            <a:r>
              <a: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Тайна печатей</a:t>
            </a:r>
            <a:br>
              <a: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  <a:sym typeface="Heiti TC Light"/>
              </a:rPr>
            </a:br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шестой печати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9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9" grpId="2"/>
      <p:bldP build="whole" bldLvl="1" animBg="1" rev="0" advAuto="0" spid="910" grpId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“И когда Он снял седьмую печать, сделалось безмолвие на небе, как бы на полчаса. И я видел семь Ангелов, которые стояли пред Богом; и дано им семь труб”.  Откр. 8 : 1-2."/>
          <p:cNvSpPr txBox="1"/>
          <p:nvPr>
            <p:ph type="body" idx="1"/>
          </p:nvPr>
        </p:nvSpPr>
        <p:spPr>
          <a:xfrm>
            <a:off x="0" y="2362200"/>
            <a:ext cx="9144000" cy="4495800"/>
          </a:xfrm>
          <a:prstGeom prst="rect">
            <a:avLst/>
          </a:prstGeom>
        </p:spPr>
        <p:txBody>
          <a:bodyPr/>
          <a:lstStyle/>
          <a:p>
            <a:pPr indent="-342900" algn="ctr">
              <a:buSzTx/>
              <a:buFont typeface="Wingdings"/>
              <a:buNone/>
            </a:pPr>
            <a:r>
              <a:rPr b="1" sz="3600"/>
              <a:t>“И когда Он</a:t>
            </a:r>
            <a:r>
              <a:rPr b="1" sz="3600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</a:rPr>
              <a:t> </a:t>
            </a:r>
            <a:r>
              <a:rPr b="1" sz="3600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</a:rPr>
              <a:t>снял седьмую печать</a:t>
            </a:r>
            <a:r>
              <a:rPr b="1" sz="3600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</a:rPr>
              <a:t>, </a:t>
            </a:r>
            <a:r>
              <a:rPr b="1" sz="3600"/>
              <a:t>сделалось безмолвие на небе, как бы на полчаса. И я видел семь Ангелов, которые стояли пред Богом; и дано им семь труб”.  </a:t>
            </a:r>
            <a:r>
              <a:rPr b="1" i="1" sz="3600"/>
              <a:t>Откр. 8 : 1-2.</a:t>
            </a:r>
          </a:p>
        </p:txBody>
      </p:sp>
      <p:sp>
        <p:nvSpPr>
          <p:cNvPr id="913" name="События седьмой печати  ГНЕВ АГНЦА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/>
          <a:p>
            <a:pPr algn="ctr"/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седьмой печати</a:t>
            </a:r>
            <a:br>
              <a:rPr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  <a:sym typeface="Heiti TC Light"/>
              </a:rPr>
            </a:br>
            <a:r>
              <a:rPr b="1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</a:t>
            </a:r>
            <a:r>
              <a:rPr b="1">
                <a:solidFill>
                  <a:srgbClr val="FFD3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</a:rPr>
              <a:t>ГНЕВ АГНЦА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3" grpId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СЕМЬ ТРУБ  ГНЕВА БОЖИЯ…"/>
          <p:cNvSpPr txBox="1"/>
          <p:nvPr>
            <p:ph type="body" idx="1"/>
          </p:nvPr>
        </p:nvSpPr>
        <p:spPr>
          <a:xfrm>
            <a:off x="0" y="1600200"/>
            <a:ext cx="9144000" cy="5181600"/>
          </a:xfrm>
          <a:prstGeom prst="rect">
            <a:avLst/>
          </a:prstGeom>
        </p:spPr>
        <p:txBody>
          <a:bodyPr/>
          <a:lstStyle/>
          <a:p>
            <a:pPr indent="-342900" algn="ctr">
              <a:lnSpc>
                <a:spcPct val="70000"/>
              </a:lnSpc>
              <a:buSzTx/>
              <a:buFont typeface="Wingdings"/>
              <a:buNone/>
              <a:defRPr b="1" sz="30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СЕМЬ ТРУБ  ГНЕВА БОЖИЯ</a:t>
            </a:r>
          </a:p>
          <a:p>
            <a:pPr>
              <a:lnSpc>
                <a:spcPct val="70000"/>
              </a:lnSpc>
              <a:defRPr sz="3000"/>
            </a:pPr>
            <a:r>
              <a:rPr b="1"/>
              <a:t>“И семь Ангелов, имеющие семь труб, приготовились трубить. </a:t>
            </a:r>
            <a:r>
              <a:rPr b="1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</a:rPr>
              <a:t>Первый Ангел вострубил</a:t>
            </a:r>
            <a:r>
              <a:rPr b="1"/>
              <a:t>, и сделались град и огонь, смешанные с кровью, и пали на землю; и третья часть дерев сгорела, и вся трава зеленая сгорела. </a:t>
            </a:r>
            <a:r>
              <a:rPr b="1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</a:rPr>
              <a:t>Второй Ангел вострубил</a:t>
            </a:r>
            <a:r>
              <a:rPr b="1"/>
              <a:t>, и как бы большая гора, пылающая огнем, низверглась в море; и третья часть моря сделалась кровью, И умерла третья часть одушевленных тварей, живущих в море, и третья часть судов погибла. </a:t>
            </a:r>
            <a:r>
              <a:rPr b="1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</a:rPr>
              <a:t>Третий Ангел вострубил</a:t>
            </a:r>
            <a:r>
              <a:rPr b="1"/>
              <a:t>, и упала с неба большая звезда, горящая подобно светильнику, и пала на третью часть рек и на источники вод. Имя сей звезде полынь...”. </a:t>
            </a:r>
            <a:r>
              <a:rPr b="1" i="1"/>
              <a:t>Откр.  8 : 6-11.</a:t>
            </a:r>
          </a:p>
        </p:txBody>
      </p:sp>
      <p:sp>
        <p:nvSpPr>
          <p:cNvPr id="916" name="События седьмой печати  ГНЕВ АГНЦА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/>
          <a:p>
            <a:pPr algn="ctr"/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седьмой печати</a:t>
            </a:r>
            <a:br>
              <a:rPr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  <a:sym typeface="Heiti TC Light"/>
              </a:rPr>
            </a:br>
            <a:r>
              <a:rPr b="1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ГНЕВ АГНЦА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6" grpId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СЕМЬ ТРУБ ГНЕВА БОЖИЯ…"/>
          <p:cNvSpPr txBox="1"/>
          <p:nvPr>
            <p:ph type="body" idx="1"/>
          </p:nvPr>
        </p:nvSpPr>
        <p:spPr>
          <a:xfrm>
            <a:off x="0" y="1402226"/>
            <a:ext cx="9144000" cy="5455774"/>
          </a:xfrm>
          <a:prstGeom prst="rect">
            <a:avLst/>
          </a:prstGeom>
        </p:spPr>
        <p:txBody>
          <a:bodyPr/>
          <a:lstStyle/>
          <a:p>
            <a:pPr indent="-342900" algn="ctr">
              <a:lnSpc>
                <a:spcPct val="70000"/>
              </a:lnSpc>
              <a:spcBef>
                <a:spcPts val="1500"/>
              </a:spcBef>
              <a:buSzTx/>
              <a:buFont typeface="Wingdings"/>
              <a:buNone/>
              <a:defRPr b="1" sz="27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СЕМЬ ТРУБ ГНЕВА БОЖИЯ</a:t>
            </a:r>
          </a:p>
          <a:p>
            <a:pPr>
              <a:lnSpc>
                <a:spcPct val="70000"/>
              </a:lnSpc>
              <a:spcBef>
                <a:spcPts val="1500"/>
              </a:spcBef>
              <a:defRPr sz="2700"/>
            </a:pPr>
            <a:r>
              <a:rPr b="1"/>
              <a:t>“</a:t>
            </a:r>
            <a:r>
              <a:rPr b="1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</a:rPr>
              <a:t>Четвертый Ангел вострубил</a:t>
            </a:r>
            <a:r>
              <a:rPr b="1"/>
              <a:t>, и поражена была третья часть солнца … и третья часть звезд, так что затмила третья часть их, и третья часть дня не светла была, - так, как и ночи. И видел я и слышал одного Ангела, летяющего посреди неба и говорящего громким голосом: горе, горе, горе живущим на земле от остальных трубных голосов трех Ангелов, которые будут трубить!”  </a:t>
            </a:r>
            <a:r>
              <a:rPr b="1" i="1"/>
              <a:t>Откр. 8 : 12-13.</a:t>
            </a:r>
          </a:p>
          <a:p>
            <a:pPr>
              <a:lnSpc>
                <a:spcPct val="70000"/>
              </a:lnSpc>
              <a:spcBef>
                <a:spcPts val="1500"/>
              </a:spcBef>
              <a:defRPr sz="2700"/>
            </a:pPr>
            <a:r>
              <a:rPr b="1"/>
              <a:t>“Вот приходит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день Господа лютый</a:t>
            </a:r>
            <a:r>
              <a:rPr b="1"/>
              <a:t>, с гневом и пылающею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яростью, чтобы сделать землю пустынею и истребить с нее грешников ее</a:t>
            </a:r>
            <a:r>
              <a:rPr b="1"/>
              <a:t>. Звезды небесные и светила не дают от себя света; солнце меркнет при восходе своем, и луна не сияет светом своим. Я накажу мир за зло, и нечестивых - за беззаконие их, и положу конец высокомерию гордых, и уничижу надменность притеснителей”.  </a:t>
            </a:r>
            <a:r>
              <a:rPr b="1" i="1"/>
              <a:t>Ис. 13:9-11.</a:t>
            </a:r>
          </a:p>
        </p:txBody>
      </p:sp>
      <p:sp>
        <p:nvSpPr>
          <p:cNvPr id="919" name="События седьмой печати  ГНЕВ АГНЦА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/>
          <a:p>
            <a:pPr algn="ctr"/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седьмой печати</a:t>
            </a:r>
            <a:br>
              <a:rPr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  <a:sym typeface="Heiti TC Light"/>
              </a:rPr>
            </a:br>
            <a:r>
              <a:rPr b="1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ГНЕВ АГНЦА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9" grpId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СЕМЬ ТРУБ  ГНЕВА БОЖИЯ…"/>
          <p:cNvSpPr txBox="1"/>
          <p:nvPr>
            <p:ph type="body" idx="1"/>
          </p:nvPr>
        </p:nvSpPr>
        <p:spPr>
          <a:xfrm>
            <a:off x="0" y="1524000"/>
            <a:ext cx="9144000" cy="5410200"/>
          </a:xfrm>
          <a:prstGeom prst="rect">
            <a:avLst/>
          </a:prstGeom>
        </p:spPr>
        <p:txBody>
          <a:bodyPr/>
          <a:lstStyle/>
          <a:p>
            <a:pPr indent="-342900" algn="ctr">
              <a:lnSpc>
                <a:spcPct val="70000"/>
              </a:lnSpc>
              <a:buSzTx/>
              <a:buFont typeface="Wingdings"/>
              <a:buNone/>
              <a:defRPr b="1" sz="28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СЕМЬ ТРУБ  ГНЕВА БОЖИЯ</a:t>
            </a:r>
          </a:p>
          <a:p>
            <a:pPr marL="431799" indent="-300037">
              <a:lnSpc>
                <a:spcPct val="70000"/>
              </a:lnSpc>
            </a:pPr>
            <a:r>
              <a:rPr b="1" sz="2800"/>
              <a:t>“</a:t>
            </a:r>
            <a:r>
              <a:rPr b="1" sz="2800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</a:rPr>
              <a:t>Пятый Ангел вострубил</a:t>
            </a:r>
            <a:r>
              <a:rPr b="1" sz="2800"/>
              <a:t>, и я увидел звезду, падшую с неба на землю, и дан был ей ключ от кладязя бездны. Она отворила кладязь бездны, и вышел дым из кладязя, как дым из большой печи; и помрачилось солнце и воздух от дыма из кладязя. И из дыма вышла саранча на землю, и дана была ей власть, какую имеют земные скорпионы. И сказано было ей, чтобы не делала вреда траве земной, и никакой зелени, и никакому дереву, а только одним людям, которые не имеют печати Божией на челах своих. И дано ей не убивать их, а только мучить пять месяцев; и мучение от нее подобно мучению от скорпиона, когда ужалит человека. В те дни люди будут искать смерти, но не найдут ее; пожелают умереть, но смерть убежит от них”.  </a:t>
            </a:r>
            <a:r>
              <a:rPr b="1" i="1" sz="2800"/>
              <a:t>   Откр. 9 : 1-6.</a:t>
            </a:r>
          </a:p>
        </p:txBody>
      </p:sp>
      <p:sp>
        <p:nvSpPr>
          <p:cNvPr id="922" name="События седьмой печати  ГНЕВ АГНЦА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/>
          <a:p>
            <a:pPr algn="ctr"/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седьмой печати</a:t>
            </a:r>
            <a:br>
              <a:rPr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  <a:sym typeface="Heiti TC Light"/>
              </a:rPr>
            </a:br>
            <a:r>
              <a:rPr b="1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ГНЕВ АГНЦА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22" grpId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СЕМЬ ТРУБ ГНЕВА БОЖИЯ…"/>
          <p:cNvSpPr txBox="1"/>
          <p:nvPr>
            <p:ph type="body" idx="1"/>
          </p:nvPr>
        </p:nvSpPr>
        <p:spPr>
          <a:xfrm>
            <a:off x="0" y="1676400"/>
            <a:ext cx="9144000" cy="5257800"/>
          </a:xfrm>
          <a:prstGeom prst="rect">
            <a:avLst/>
          </a:prstGeom>
        </p:spPr>
        <p:txBody>
          <a:bodyPr/>
          <a:lstStyle/>
          <a:p>
            <a:pPr indent="-342900" algn="ctr">
              <a:buSzTx/>
              <a:buFont typeface="Wingdings"/>
              <a:buNone/>
              <a:defRPr b="1" sz="28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СЕМЬ ТРУБ ГНЕВА БОЖИЯ</a:t>
            </a:r>
          </a:p>
          <a:p>
            <a:pPr marL="431799" indent="-300037"/>
            <a:r>
              <a:rPr b="1" sz="2800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</a:rPr>
              <a:t>Шестой Ангел вострубил</a:t>
            </a:r>
            <a:r>
              <a:rPr b="1" sz="2800"/>
              <a:t>, и я услышал один голос от четырех рогов золотого жертвенника, стоящего пред Богом, говоривший шестому Ангелу, имевшему трубу: освободи четырех Ангелов, связанных при великой реке Евфрате. И освобождены были четыре Ангела, приготовленные на час и день, и месяц и год, для того, </a:t>
            </a:r>
            <a:r>
              <a:rPr b="1" sz="2800" u="sng">
                <a:solidFill>
                  <a:srgbClr val="FFFB00"/>
                </a:solidFill>
              </a:rPr>
              <a:t>чтобы умертвить третью часть людей</a:t>
            </a:r>
            <a:r>
              <a:rPr b="1" sz="2800"/>
              <a:t>. </a:t>
            </a:r>
            <a:r>
              <a:rPr b="1"/>
              <a:t>Откр.9:13-15</a:t>
            </a:r>
          </a:p>
        </p:txBody>
      </p:sp>
      <p:sp>
        <p:nvSpPr>
          <p:cNvPr id="925" name="События седьмой печати  ГНЕВ АГНЦА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/>
          <a:p>
            <a:pPr algn="ctr"/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седьмой печати</a:t>
            </a:r>
            <a:br>
              <a:rPr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  <a:sym typeface="Heiti TC Light"/>
              </a:rPr>
            </a:br>
            <a:r>
              <a:rPr b="1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ГНЕВ АГНЦА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25" grpId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СЕМЬ ЧАШ ГНЕВА БОЖИЯ…"/>
          <p:cNvSpPr txBox="1"/>
          <p:nvPr>
            <p:ph type="body" idx="1"/>
          </p:nvPr>
        </p:nvSpPr>
        <p:spPr>
          <a:xfrm>
            <a:off x="0" y="1524000"/>
            <a:ext cx="9144000" cy="5334000"/>
          </a:xfrm>
          <a:prstGeom prst="rect">
            <a:avLst/>
          </a:prstGeom>
        </p:spPr>
        <p:txBody>
          <a:bodyPr/>
          <a:lstStyle/>
          <a:p>
            <a:pPr indent="-342900" algn="ctr">
              <a:lnSpc>
                <a:spcPct val="70000"/>
              </a:lnSpc>
              <a:spcBef>
                <a:spcPts val="1700"/>
              </a:spcBef>
              <a:buSzTx/>
              <a:buFont typeface="Wingdings"/>
              <a:buNone/>
              <a:defRPr b="1" sz="24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СЕМЬ ЧАШ ГНЕВА БОЖИЯ</a:t>
            </a:r>
          </a:p>
          <a:p>
            <a:pPr indent="-342900">
              <a:lnSpc>
                <a:spcPct val="70000"/>
              </a:lnSpc>
              <a:spcBef>
                <a:spcPts val="1700"/>
              </a:spcBef>
              <a:buSzTx/>
              <a:buFont typeface="Wingdings"/>
              <a:buNone/>
            </a:pPr>
            <a:r>
              <a:rPr b="1" sz="2400"/>
              <a:t>	“И услышал я из храма громкий голос, говорящий семи Ангелам: идите и </a:t>
            </a:r>
            <a:r>
              <a:rPr b="1" sz="2400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</a:rPr>
              <a:t>вылейте семь чаш гнева Божия</a:t>
            </a:r>
            <a:r>
              <a:rPr b="1" sz="2400">
                <a:solidFill>
                  <a:srgbClr val="FF2841"/>
                </a:solidFill>
                <a:uFill>
                  <a:solidFill>
                    <a:srgbClr val="FF2841"/>
                  </a:solidFill>
                </a:uFill>
              </a:rPr>
              <a:t> </a:t>
            </a:r>
            <a:r>
              <a:rPr b="1" sz="2400"/>
              <a:t>на землю. </a:t>
            </a:r>
            <a:endParaRPr b="1" sz="2400"/>
          </a:p>
          <a:p>
            <a:pPr marL="388936" indent="-257175">
              <a:lnSpc>
                <a:spcPct val="70000"/>
              </a:lnSpc>
              <a:spcBef>
                <a:spcPts val="1700"/>
              </a:spcBef>
            </a:pPr>
            <a:r>
              <a:rPr b="1" sz="2400"/>
              <a:t>Пошел </a:t>
            </a:r>
            <a:r>
              <a:rPr b="1" sz="2400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</a:rPr>
              <a:t>первый Ангел и вылил чашу</a:t>
            </a:r>
            <a:r>
              <a:rPr b="1" sz="2400">
                <a:solidFill>
                  <a:srgbClr val="FF2841"/>
                </a:solidFill>
                <a:uFill>
                  <a:solidFill>
                    <a:srgbClr val="FF2841"/>
                  </a:solidFill>
                </a:uFill>
              </a:rPr>
              <a:t> </a:t>
            </a:r>
            <a:r>
              <a:rPr b="1" sz="2400"/>
              <a:t>свою на землю: и сделались жестокие и отвратительные гнойные раны на людях, имеющих начертание зверя и поклоняющихся образу его. </a:t>
            </a:r>
            <a:endParaRPr b="1" sz="2400"/>
          </a:p>
          <a:p>
            <a:pPr marL="388936" indent="-257175">
              <a:lnSpc>
                <a:spcPct val="70000"/>
              </a:lnSpc>
              <a:spcBef>
                <a:spcPts val="1700"/>
              </a:spcBef>
            </a:pPr>
            <a:r>
              <a:rPr b="1" sz="2400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</a:rPr>
              <a:t>Второй Ангел вылил чашу</a:t>
            </a:r>
            <a:r>
              <a:rPr b="1" sz="2400">
                <a:solidFill>
                  <a:srgbClr val="FF2841"/>
                </a:solidFill>
                <a:uFill>
                  <a:solidFill>
                    <a:srgbClr val="FF2841"/>
                  </a:solidFill>
                </a:uFill>
              </a:rPr>
              <a:t> </a:t>
            </a:r>
            <a:r>
              <a:rPr b="1" sz="2400"/>
              <a:t>свою в море: и сделалась кровь, как бы мертвеца, и все одушевленное умерло в море. </a:t>
            </a:r>
            <a:endParaRPr b="1" sz="2400"/>
          </a:p>
          <a:p>
            <a:pPr marL="388936" indent="-257175">
              <a:lnSpc>
                <a:spcPct val="70000"/>
              </a:lnSpc>
              <a:spcBef>
                <a:spcPts val="1700"/>
              </a:spcBef>
            </a:pPr>
            <a:r>
              <a:rPr b="1" sz="2400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</a:rPr>
              <a:t>Третий Ангел вылил чашу</a:t>
            </a:r>
            <a:r>
              <a:rPr b="1" sz="2400">
                <a:solidFill>
                  <a:srgbClr val="FF2841"/>
                </a:solidFill>
                <a:uFill>
                  <a:solidFill>
                    <a:srgbClr val="FF2841"/>
                  </a:solidFill>
                </a:uFill>
              </a:rPr>
              <a:t> </a:t>
            </a:r>
            <a:r>
              <a:rPr b="1" sz="2400"/>
              <a:t>свою в реки и источники вод: и сделалась кровь. И услышал я Ангела вод, который говорил: праведен Ты, Господи, Который еси и был, и свят, потому что так судил; за то то, что они пролили кровь святых и пророков, Ты дал им пить кровь: они достойны того. И услышал я другого от жертвенника говорящего: ей, Господи Боже Вседержитель, истинны и праведны суды Твои. Откр.16:1-7 </a:t>
            </a:r>
          </a:p>
        </p:txBody>
      </p:sp>
      <p:sp>
        <p:nvSpPr>
          <p:cNvPr id="928" name="События седьмой печати  ГНЕВ АГНЦА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/>
          <a:p>
            <a:pPr algn="ctr"/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седьмой печати</a:t>
            </a:r>
            <a:br>
              <a:rPr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  <a:sym typeface="Heiti TC Light"/>
              </a:rPr>
            </a:br>
            <a:r>
              <a:rPr b="1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ГНЕВ АГНЦА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2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273561"/>
            <a:satOff val="2937"/>
            <a:lumOff val="-2223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Второе пришествие - Восхищение Церкви"/>
          <p:cNvSpPr txBox="1"/>
          <p:nvPr>
            <p:ph type="title"/>
          </p:nvPr>
        </p:nvSpPr>
        <p:spPr>
          <a:xfrm>
            <a:off x="120598" y="49750"/>
            <a:ext cx="8902804" cy="1233631"/>
          </a:xfrm>
          <a:prstGeom prst="rect">
            <a:avLst/>
          </a:prstGeom>
        </p:spPr>
        <p:txBody>
          <a:bodyPr/>
          <a:lstStyle>
            <a:lvl1pPr algn="ctr">
              <a:defRPr sz="3400"/>
            </a:lvl1pPr>
          </a:lstStyle>
          <a:p>
            <a:pPr/>
            <a:r>
              <a:t>Второе пришествие - Восхищение Церкви</a:t>
            </a:r>
          </a:p>
        </p:txBody>
      </p:sp>
      <p:sp>
        <p:nvSpPr>
          <p:cNvPr id="597" name="Восхищение Церкви  (Невидимое пришествие Христа)…"/>
          <p:cNvSpPr txBox="1"/>
          <p:nvPr>
            <p:ph type="body" idx="1"/>
          </p:nvPr>
        </p:nvSpPr>
        <p:spPr>
          <a:xfrm>
            <a:off x="374650" y="1083087"/>
            <a:ext cx="8502969" cy="5774913"/>
          </a:xfrm>
          <a:prstGeom prst="rect">
            <a:avLst/>
          </a:prstGeom>
        </p:spPr>
        <p:txBody>
          <a:bodyPr/>
          <a:lstStyle/>
          <a:p>
            <a:pPr>
              <a:defRPr sz="31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Восхищение Церкви  </a:t>
            </a:r>
            <a:r>
              <a:rPr sz="2200"/>
              <a:t>(Невидимое пришествие Христа)</a:t>
            </a:r>
            <a:endParaRPr sz="2200"/>
          </a:p>
          <a:p>
            <a:pPr lvl="1" marL="905328" indent="-316366">
              <a:defRPr sz="3100"/>
            </a:pPr>
            <a:endParaRPr sz="2200"/>
          </a:p>
          <a:p>
            <a:pPr lvl="1" marL="813479" indent="-224517">
              <a:defRPr sz="3100"/>
            </a:pPr>
            <a:r>
              <a:rPr sz="2200"/>
              <a:t>Встреча Христа с Церковью происходит на облаках, на воздухе. </a:t>
            </a:r>
            <a:r>
              <a:rPr i="1" sz="2200"/>
              <a:t>1 Фес. 4:17</a:t>
            </a:r>
            <a:endParaRPr i="1" sz="2200"/>
          </a:p>
          <a:p>
            <a:pPr lvl="1" marL="905328" indent="-316366">
              <a:defRPr sz="3100"/>
            </a:pPr>
            <a:endParaRPr i="1" sz="2200"/>
          </a:p>
          <a:p>
            <a:pPr lvl="1" marL="813479" indent="-224517">
              <a:defRPr sz="3100"/>
            </a:pPr>
            <a:r>
              <a:rPr sz="2200"/>
              <a:t>Христос Приходит за Своими святыми. </a:t>
            </a:r>
            <a:r>
              <a:rPr i="1" sz="2200"/>
              <a:t>1 Фес. 4:16-17</a:t>
            </a:r>
            <a:endParaRPr i="1" sz="2200"/>
          </a:p>
          <a:p>
            <a:pPr lvl="1" marL="905328" indent="-316366">
              <a:defRPr sz="3100"/>
            </a:pPr>
            <a:endParaRPr i="1" sz="2200"/>
          </a:p>
          <a:p>
            <a:pPr lvl="1" marL="813479" indent="-224517">
              <a:defRPr sz="3100"/>
            </a:pPr>
            <a:r>
              <a:rPr sz="2200"/>
              <a:t>Факт Восхищения - это тайна </a:t>
            </a:r>
            <a:r>
              <a:rPr i="1" sz="2200"/>
              <a:t>1 Кор. 15:51</a:t>
            </a:r>
            <a:endParaRPr i="1" sz="2200"/>
          </a:p>
          <a:p>
            <a:pPr lvl="1" marL="905328" indent="-316366">
              <a:defRPr sz="3100"/>
            </a:pPr>
            <a:endParaRPr i="1" sz="2200"/>
          </a:p>
          <a:p>
            <a:pPr lvl="1" marL="813479" indent="-224517">
              <a:defRPr sz="3100"/>
            </a:pPr>
            <a:r>
              <a:rPr sz="2200"/>
              <a:t>Восхищение - это время благословений и утешения. </a:t>
            </a:r>
            <a:r>
              <a:rPr i="1" sz="2200"/>
              <a:t>1 Фес. 4:18</a:t>
            </a:r>
            <a:endParaRPr i="1" sz="2200"/>
          </a:p>
          <a:p>
            <a:pPr lvl="1" marL="905328" indent="-316366">
              <a:defRPr sz="3100"/>
            </a:pPr>
            <a:endParaRPr i="1" sz="2200"/>
          </a:p>
          <a:p>
            <a:pPr lvl="1" marL="813479" indent="-224517">
              <a:defRPr sz="3100"/>
            </a:pPr>
            <a:r>
              <a:rPr sz="2200"/>
              <a:t>Восхищение произойдет во мгновении ока. </a:t>
            </a:r>
            <a:r>
              <a:rPr i="1" sz="2200"/>
              <a:t>1 Кор. 15:52 </a:t>
            </a:r>
            <a:endParaRPr i="1" sz="2200"/>
          </a:p>
          <a:p>
            <a:pPr lvl="2" marL="1255712" indent="-209550">
              <a:spcBef>
                <a:spcPts val="600"/>
              </a:spcBef>
              <a:defRPr sz="3100"/>
            </a:pPr>
            <a:r>
              <a:rPr sz="2200"/>
              <a:t>Это  значит что мир не будет свидетелем.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СЕМЬ ЧАШ ГНЕВА БОЖИЯ…"/>
          <p:cNvSpPr txBox="1"/>
          <p:nvPr>
            <p:ph type="body" idx="1"/>
          </p:nvPr>
        </p:nvSpPr>
        <p:spPr>
          <a:xfrm>
            <a:off x="0" y="1524000"/>
            <a:ext cx="9144000" cy="5334000"/>
          </a:xfrm>
          <a:prstGeom prst="rect">
            <a:avLst/>
          </a:prstGeom>
        </p:spPr>
        <p:txBody>
          <a:bodyPr/>
          <a:lstStyle/>
          <a:p>
            <a:pPr indent="-342900" algn="ctr">
              <a:lnSpc>
                <a:spcPct val="70000"/>
              </a:lnSpc>
              <a:buSzTx/>
              <a:buFont typeface="Wingdings"/>
              <a:buNone/>
              <a:defRPr b="1" sz="28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СЕМЬ ЧАШ ГНЕВА БОЖИЯ</a:t>
            </a:r>
          </a:p>
          <a:p>
            <a:pPr marL="431799" indent="-300037">
              <a:lnSpc>
                <a:spcPct val="70000"/>
              </a:lnSpc>
            </a:pPr>
            <a:r>
              <a:rPr b="1" sz="2800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</a:rPr>
              <a:t>Четвертый Ангел вылил чашу</a:t>
            </a:r>
            <a:r>
              <a:rPr b="1" sz="2800">
                <a:solidFill>
                  <a:srgbClr val="FF2841"/>
                </a:solidFill>
                <a:uFill>
                  <a:solidFill>
                    <a:srgbClr val="FF2841"/>
                  </a:solidFill>
                </a:uFill>
              </a:rPr>
              <a:t> </a:t>
            </a:r>
            <a:r>
              <a:rPr b="1" sz="2800"/>
              <a:t>свою на солнце: и дано было ему жечь людей огнем. И жег людей сильный зной, и они хулили имя Бога, имеющего власть над сими язвами, и не вразумились, чтобы воздать Ему славу. </a:t>
            </a:r>
            <a:endParaRPr b="1" sz="2800"/>
          </a:p>
          <a:p>
            <a:pPr indent="-342900">
              <a:lnSpc>
                <a:spcPct val="70000"/>
              </a:lnSpc>
              <a:buSzTx/>
              <a:buFont typeface="Wingdings"/>
              <a:buNone/>
              <a:defRPr b="1" sz="2800"/>
            </a:pPr>
          </a:p>
          <a:p>
            <a:pPr>
              <a:lnSpc>
                <a:spcPct val="70000"/>
              </a:lnSpc>
              <a:defRPr sz="3400"/>
            </a:pPr>
            <a:r>
              <a:rPr b="1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</a:rPr>
              <a:t>Пятый Ангел вылил чашу</a:t>
            </a:r>
            <a:r>
              <a:rPr b="1">
                <a:solidFill>
                  <a:srgbClr val="FF2841"/>
                </a:solidFill>
                <a:uFill>
                  <a:solidFill>
                    <a:srgbClr val="FF2841"/>
                  </a:solidFill>
                </a:uFill>
              </a:rPr>
              <a:t> </a:t>
            </a:r>
            <a:r>
              <a:rPr b="1" sz="3700" u="sng">
                <a:solidFill>
                  <a:schemeClr val="accent3">
                    <a:satOff val="18648"/>
                    <a:lumOff val="5971"/>
                  </a:schemeClr>
                </a:solidFill>
              </a:rPr>
              <a:t>свою на престол зверя</a:t>
            </a:r>
            <a:r>
              <a:rPr b="1"/>
              <a:t>: и сделалось царство его мрачно, и они кусали языки свои от страдания, и хулили Бога небесного от страданий своих и язв своих; и не раскаялись в делах своих. Откр.16:8-11.</a:t>
            </a:r>
          </a:p>
        </p:txBody>
      </p:sp>
      <p:sp>
        <p:nvSpPr>
          <p:cNvPr id="931" name="События седьмой печати  ГНЕВ АГНЦА"/>
          <p:cNvSpPr txBox="1"/>
          <p:nvPr>
            <p:ph type="title"/>
          </p:nvPr>
        </p:nvSpPr>
        <p:spPr>
          <a:xfrm>
            <a:off x="0" y="-152400"/>
            <a:ext cx="9067800" cy="1905000"/>
          </a:xfrm>
          <a:prstGeom prst="rect">
            <a:avLst/>
          </a:prstGeom>
        </p:spPr>
        <p:txBody>
          <a:bodyPr/>
          <a:lstStyle/>
          <a:p>
            <a:pPr algn="ctr"/>
            <a:r>
              <a: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События седьмой печати</a:t>
            </a:r>
            <a:br>
              <a:rPr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  <a:sym typeface="Heiti TC Light"/>
              </a:rPr>
            </a:br>
            <a:r>
              <a:rPr b="1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ГНЕВ АГНЦА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1" grpId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ПРЕСТОЛ ЗВЕРЯ ПОМРАЧНЕЛ – ОСЛАБЕЛ В ЯРОСТИ. КОНЧИЛАСЬ МЕРЗОСТЬ И ЗАПУСТЕНИЕ.…"/>
          <p:cNvSpPr txBox="1"/>
          <p:nvPr>
            <p:ph type="body" idx="1"/>
          </p:nvPr>
        </p:nvSpPr>
        <p:spPr>
          <a:xfrm>
            <a:off x="0" y="1752600"/>
            <a:ext cx="9144000" cy="5105400"/>
          </a:xfrm>
          <a:prstGeom prst="rect">
            <a:avLst/>
          </a:prstGeom>
        </p:spPr>
        <p:txBody>
          <a:bodyPr/>
          <a:lstStyle/>
          <a:p>
            <a:pPr indent="-342900" algn="ctr">
              <a:lnSpc>
                <a:spcPct val="100000"/>
              </a:lnSpc>
              <a:buSzTx/>
              <a:buFont typeface="Wingdings"/>
              <a:buNone/>
              <a:defRPr b="1" sz="28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ПРЕСТОЛ ЗВЕРЯ ПОМРАЧНЕЛ – ОСЛАБЕЛ В ЯРОСТИ. КОНЧИЛАСЬ МЕРЗОСТЬ И ЗАПУСТЕНИЕ. </a:t>
            </a:r>
          </a:p>
          <a:p>
            <a:pPr>
              <a:lnSpc>
                <a:spcPct val="70000"/>
              </a:lnSpc>
              <a:defRPr sz="3300"/>
            </a:pPr>
            <a:r>
              <a:rPr b="1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</a:rPr>
              <a:t>Пятый Ангел</a:t>
            </a:r>
            <a:r>
              <a:rPr b="1"/>
              <a:t>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вылил чашу свою на престол зверя</a:t>
            </a:r>
            <a:r>
              <a:rPr b="1"/>
              <a:t>: и сделалось царство его мрачно, и они кусали языки свои от страдания, и хулили Бога небесного от страданий своих и язв своих; и не раскаялись в делах своих. Откр.16:10-11.</a:t>
            </a:r>
          </a:p>
        </p:txBody>
      </p:sp>
      <p:sp>
        <p:nvSpPr>
          <p:cNvPr id="934" name="События седьмой печати"/>
          <p:cNvSpPr txBox="1"/>
          <p:nvPr>
            <p:ph type="title"/>
          </p:nvPr>
        </p:nvSpPr>
        <p:spPr>
          <a:xfrm>
            <a:off x="0" y="0"/>
            <a:ext cx="9067800" cy="1752600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События седьмой печати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4" grpId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ДУХИ БЕСОВСКИЕ СОБИРАЮТ ЦАРЕЙ ЗЕМНЫХ НА ГОРЫ ИЗРАИЛЕВЫ В ДОЛИНУ ИОСАФАТА…"/>
          <p:cNvSpPr txBox="1"/>
          <p:nvPr>
            <p:ph type="body" idx="1"/>
          </p:nvPr>
        </p:nvSpPr>
        <p:spPr>
          <a:xfrm>
            <a:off x="0" y="990600"/>
            <a:ext cx="9144000" cy="5880100"/>
          </a:xfrm>
          <a:prstGeom prst="rect">
            <a:avLst/>
          </a:prstGeom>
        </p:spPr>
        <p:txBody>
          <a:bodyPr/>
          <a:lstStyle/>
          <a:p>
            <a:pPr indent="-342900" algn="ctr">
              <a:lnSpc>
                <a:spcPct val="70000"/>
              </a:lnSpc>
              <a:spcBef>
                <a:spcPts val="1600"/>
              </a:spcBef>
              <a:buSzTx/>
              <a:buFont typeface="Wingdings"/>
              <a:buNone/>
              <a:defRPr b="1" sz="24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ДУХИ БЕСОВСКИЕ СОБИРАЮТ ЦАРЕЙ ЗЕМНЫХ НА ГОРЫ ИЗРАИЛЕВЫ В ДОЛИНУ ИОСАФАТА</a:t>
            </a:r>
          </a:p>
          <a:p>
            <a:pPr marL="253999" indent="-253999">
              <a:lnSpc>
                <a:spcPct val="70000"/>
              </a:lnSpc>
              <a:spcBef>
                <a:spcPts val="1600"/>
              </a:spcBef>
              <a:defRPr sz="2400"/>
            </a:pPr>
            <a:r>
              <a:rPr b="1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</a:rPr>
              <a:t>Шестый Ангел вылил чашу</a:t>
            </a:r>
            <a:r>
              <a:rPr b="1">
                <a:solidFill>
                  <a:srgbClr val="FF2841"/>
                </a:solidFill>
                <a:uFill>
                  <a:solidFill>
                    <a:srgbClr val="FF2841"/>
                  </a:solidFill>
                </a:uFill>
              </a:rPr>
              <a:t> </a:t>
            </a:r>
            <a:r>
              <a:rPr b="1"/>
              <a:t>свою в великую реку Евфрат: и высохла в ней вода, чтобы готов был путь царям от восхода солнечного. И видел я выходящих из уст дракона и из уст зверя и из уст лжепророка трех духов нечистых, подобным жабам: Это - бесовские духи, творящие знамения; они выходят к царям земли всей вселенной, чтобы собрать их на брань в оный великий день Бога Вседержителя. Се, иду как тать: блажен бодрствующий и хранящий одежду свою, чтобы не ходить ему нагим, и чтобы не увидели срамоты его. </a:t>
            </a:r>
            <a:r>
              <a:rPr b="1" u="sng">
                <a:solidFill>
                  <a:srgbClr val="FFFB00"/>
                </a:solidFill>
              </a:rPr>
              <a:t>И он собрал их на место, называемое по - Еврейски Армагеддон</a:t>
            </a:r>
            <a:r>
              <a:rPr b="1"/>
              <a:t>”.  Откр.16:12-16.</a:t>
            </a:r>
          </a:p>
          <a:p>
            <a:pPr marL="253999" indent="-253999">
              <a:lnSpc>
                <a:spcPct val="70000"/>
              </a:lnSpc>
              <a:spcBef>
                <a:spcPts val="1600"/>
              </a:spcBef>
              <a:defRPr sz="2400"/>
            </a:pPr>
            <a:r>
              <a:rPr b="1"/>
              <a:t>“Ибо вот, в те дни и в то самое время, когда Я возвращу плен Иуды и Иерусалима, Я соберу все народы и приведу их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в долину Иосафата</a:t>
            </a:r>
            <a:r>
              <a:rPr b="1"/>
              <a:t> и там произведу над ними суд за народ Мой и за наследие Мое, Израиля, который они рассеяли между народами, и землю Мою разделили”.  </a:t>
            </a:r>
            <a:r>
              <a:rPr b="1" i="1"/>
              <a:t>Иоил. 3 : 1-2.</a:t>
            </a:r>
            <a:endParaRPr b="1" i="1"/>
          </a:p>
          <a:p>
            <a:pPr marL="385761" indent="-253999">
              <a:lnSpc>
                <a:spcPct val="70000"/>
              </a:lnSpc>
              <a:spcBef>
                <a:spcPts val="1600"/>
              </a:spcBef>
              <a:defRPr sz="2400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</a:defRPr>
            </a:pPr>
            <a:r>
              <a:rPr b="1"/>
              <a:t>“И сказал мне: `на две тысячи триста вечеров и утр; и тогда святилище очистится'”.  </a:t>
            </a:r>
            <a:r>
              <a:rPr b="1" i="1"/>
              <a:t>Дан. 8 : 14.</a:t>
            </a:r>
          </a:p>
        </p:txBody>
      </p:sp>
      <p:sp>
        <p:nvSpPr>
          <p:cNvPr id="937" name="События седьмой печати"/>
          <p:cNvSpPr txBox="1"/>
          <p:nvPr>
            <p:ph type="title"/>
          </p:nvPr>
        </p:nvSpPr>
        <p:spPr>
          <a:xfrm>
            <a:off x="0" y="-304800"/>
            <a:ext cx="9067800" cy="1447800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События седьмой печати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7" grpId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4732" y="-15600"/>
            <a:ext cx="7614536" cy="7099025"/>
          </a:xfrm>
          <a:prstGeom prst="rect">
            <a:avLst/>
          </a:prstGeom>
          <a:ln w="12700">
            <a:miter lim="400000"/>
          </a:ln>
        </p:spPr>
      </p:pic>
      <p:sp>
        <p:nvSpPr>
          <p:cNvPr id="940" name="Oval"/>
          <p:cNvSpPr/>
          <p:nvPr/>
        </p:nvSpPr>
        <p:spPr>
          <a:xfrm>
            <a:off x="4051300" y="2654300"/>
            <a:ext cx="685800" cy="228600"/>
          </a:xfrm>
          <a:prstGeom prst="ellipse">
            <a:avLst/>
          </a:prstGeom>
          <a:ln w="38100">
            <a:solidFill>
              <a:srgbClr val="FFFFFF"/>
            </a:solidFill>
          </a:ln>
        </p:spPr>
        <p:txBody>
          <a:bodyPr lIns="45719" rIns="45719" anchor="ctr"/>
          <a:lstStyle/>
          <a:p>
            <a:pPr marL="0" marR="0">
              <a:defRPr b="0" sz="2400">
                <a:uFillTx/>
              </a:defRPr>
            </a:pPr>
          </a:p>
        </p:txBody>
      </p:sp>
      <p:sp>
        <p:nvSpPr>
          <p:cNvPr id="941" name="Oval"/>
          <p:cNvSpPr/>
          <p:nvPr/>
        </p:nvSpPr>
        <p:spPr>
          <a:xfrm>
            <a:off x="4292600" y="4292600"/>
            <a:ext cx="762000" cy="304800"/>
          </a:xfrm>
          <a:prstGeom prst="ellipse">
            <a:avLst/>
          </a:prstGeom>
          <a:ln w="38100">
            <a:solidFill>
              <a:srgbClr val="FFFFFF"/>
            </a:solidFill>
          </a:ln>
        </p:spPr>
        <p:txBody>
          <a:bodyPr lIns="45719" rIns="45719" anchor="ctr"/>
          <a:lstStyle/>
          <a:p>
            <a:pPr marL="0" marR="0">
              <a:defRPr b="0" sz="2400">
                <a:uFillTx/>
              </a:defRPr>
            </a:pPr>
          </a:p>
        </p:txBody>
      </p:sp>
      <p:sp>
        <p:nvSpPr>
          <p:cNvPr id="942" name="Армагеддон"/>
          <p:cNvSpPr txBox="1"/>
          <p:nvPr>
            <p:ph type="title"/>
          </p:nvPr>
        </p:nvSpPr>
        <p:spPr>
          <a:xfrm>
            <a:off x="0" y="-304800"/>
            <a:ext cx="9067800" cy="1447800"/>
          </a:xfrm>
          <a:prstGeom prst="rect">
            <a:avLst/>
          </a:prstGeom>
        </p:spPr>
        <p:txBody>
          <a:bodyPr/>
          <a:lstStyle>
            <a:lvl1pPr marL="0" marR="131762" indent="131761" algn="ctr">
              <a:lnSpc>
                <a:spcPct val="70000"/>
              </a:lnSpc>
              <a:spcBef>
                <a:spcPts val="700"/>
              </a:spcBef>
              <a:buClr>
                <a:srgbClr val="FFD479"/>
              </a:buClr>
              <a:buFont typeface="Wingdings"/>
              <a:defRPr b="1" sz="4700" u="sng">
                <a:solidFill>
                  <a:srgbClr val="FFFB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>
              <a:defRPr b="0" u="none">
                <a:solidFill>
                  <a:srgbClr val="FFFFFF"/>
                </a:solidFill>
              </a:defRPr>
            </a:pPr>
            <a:r>
              <a:rPr b="1" u="sng">
                <a:solidFill>
                  <a:srgbClr val="FFFB00"/>
                </a:solidFill>
              </a:rPr>
              <a:t>Армагеддон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0" presetID="1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0" grpId="2"/>
      <p:bldP build="whole" bldLvl="1" animBg="1" rev="0" advAuto="0" spid="941" grpId="3"/>
      <p:bldP build="whole" bldLvl="1" animBg="1" rev="0" advAuto="0" spid="942" grpId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Армагеддон"/>
          <p:cNvSpPr txBox="1"/>
          <p:nvPr>
            <p:ph type="title"/>
          </p:nvPr>
        </p:nvSpPr>
        <p:spPr>
          <a:xfrm>
            <a:off x="0" y="-304800"/>
            <a:ext cx="9067800" cy="1447800"/>
          </a:xfrm>
          <a:prstGeom prst="rect">
            <a:avLst/>
          </a:prstGeom>
        </p:spPr>
        <p:txBody>
          <a:bodyPr/>
          <a:lstStyle>
            <a:lvl1pPr marL="0" marR="131762" indent="131761" algn="ctr">
              <a:lnSpc>
                <a:spcPct val="70000"/>
              </a:lnSpc>
              <a:spcBef>
                <a:spcPts val="700"/>
              </a:spcBef>
              <a:buClr>
                <a:srgbClr val="FFD479"/>
              </a:buClr>
              <a:buFont typeface="Wingdings"/>
              <a:defRPr b="1" sz="4700" u="sng">
                <a:solidFill>
                  <a:srgbClr val="FFFB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>
              <a:defRPr b="0" u="none">
                <a:solidFill>
                  <a:srgbClr val="FFFFFF"/>
                </a:solidFill>
              </a:defRPr>
            </a:pPr>
            <a:r>
              <a:rPr b="1" u="sng">
                <a:solidFill>
                  <a:srgbClr val="FFFB00"/>
                </a:solidFill>
              </a:rPr>
              <a:t>Армагеддон</a:t>
            </a:r>
          </a:p>
        </p:txBody>
      </p:sp>
      <p:pic>
        <p:nvPicPr>
          <p:cNvPr id="945" name="IMG_1106-small.jpg" descr="IMG_1106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0873" y="-25310"/>
            <a:ext cx="10285746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7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5" grpId="2"/>
      <p:bldP build="whole" bldLvl="1" animBg="1" rev="0" advAuto="0" spid="944" grpId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СЕДЬМАЯ ТРУБА СЕДЬМОЮ ЧАШЕЮ ПРОВОЗГЛАСИЛА: “СОВЕРШИЛОСЬ!” – ЦАРСТВО МИРА СОДЕЛАЛОСЬ ЦАРСТВОМ ГОСПОДА И ХРИСТА ЕГО…"/>
          <p:cNvSpPr txBox="1"/>
          <p:nvPr>
            <p:ph type="body" idx="1"/>
          </p:nvPr>
        </p:nvSpPr>
        <p:spPr>
          <a:xfrm>
            <a:off x="0" y="1095407"/>
            <a:ext cx="9296400" cy="5724493"/>
          </a:xfrm>
          <a:prstGeom prst="rect">
            <a:avLst/>
          </a:prstGeom>
        </p:spPr>
        <p:txBody>
          <a:bodyPr/>
          <a:lstStyle/>
          <a:p>
            <a:pPr indent="-342900" algn="ctr">
              <a:lnSpc>
                <a:spcPct val="70000"/>
              </a:lnSpc>
              <a:spcBef>
                <a:spcPts val="2900"/>
              </a:spcBef>
              <a:buSzTx/>
              <a:buFont typeface="Wingdings"/>
              <a:buNone/>
              <a:defRPr sz="2800"/>
            </a:pPr>
            <a:r>
              <a:rPr b="1"/>
              <a:t>    </a:t>
            </a:r>
            <a:r>
              <a:rPr b="1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rPr>
              <a:t>СЕДЬМАЯ ТРУБА СЕДЬМОЮ ЧАШЕЮ ПРОВОЗГЛАСИЛА: “СОВЕРШИЛОСЬ!” – ЦАРСТВО МИРА СОДЕЛАЛОСЬ ЦАРСТВОМ ГОСПОДА И ХРИСТА ЕГО</a:t>
            </a:r>
            <a:endParaRPr b="1">
              <a:solidFill>
                <a:srgbClr val="FFD300"/>
              </a:solidFill>
              <a:uFill>
                <a:solidFill>
                  <a:srgbClr val="FFD300"/>
                </a:solidFill>
              </a:uFill>
            </a:endParaRPr>
          </a:p>
          <a:p>
            <a:pPr marL="88900" indent="-88900">
              <a:lnSpc>
                <a:spcPct val="70000"/>
              </a:lnSpc>
              <a:spcBef>
                <a:spcPts val="2900"/>
              </a:spcBef>
              <a:defRPr sz="2800"/>
            </a:pPr>
            <a:r>
              <a:rPr b="1"/>
              <a:t>“Но в те дни, когда возгласит </a:t>
            </a:r>
            <a:r>
              <a:rPr b="1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</a:rPr>
              <a:t>седьмый Ангел</a:t>
            </a:r>
            <a:r>
              <a:rPr b="1"/>
              <a:t>, когда </a:t>
            </a:r>
            <a:r>
              <a:rPr b="1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</a:rPr>
              <a:t>Он вострубит</a:t>
            </a:r>
            <a:r>
              <a:rPr b="1"/>
              <a:t>, совершится тайна Божия, как Он благовествовал рабам Своим пророкам”.  Откр. 10 : 7.</a:t>
            </a:r>
            <a:endParaRPr b="1"/>
          </a:p>
          <a:p>
            <a:pPr marL="88900" indent="-88900">
              <a:lnSpc>
                <a:spcPct val="70000"/>
              </a:lnSpc>
              <a:spcBef>
                <a:spcPts val="2900"/>
              </a:spcBef>
              <a:defRPr sz="2800"/>
            </a:pPr>
            <a:r>
              <a:rPr b="1"/>
              <a:t> И </a:t>
            </a:r>
            <a:r>
              <a:rPr b="1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</a:rPr>
              <a:t>седьмой Ангел вострубил</a:t>
            </a:r>
            <a:r>
              <a:rPr b="1"/>
              <a:t>, и раздались на небе громкие голоса, говорящие: </a:t>
            </a:r>
            <a:r>
              <a:rPr b="1" u="sng">
                <a:solidFill>
                  <a:srgbClr val="FFFB00"/>
                </a:solidFill>
              </a:rPr>
              <a:t>царство мира соделалось царством Господа нашего и Христа Его</a:t>
            </a:r>
            <a:r>
              <a:rPr b="1"/>
              <a:t>, и будет царствовать во веки веков. И двадцать четыре старца, сидящие пред Богом на престолах своих, пали на лица свои и поклонились Богу, говоря: благодарим Тебя, Господи Боже Вседержитель, Который еси и был и грядешь, что ты принял силу Твою великую и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воцарился</a:t>
            </a:r>
            <a:r>
              <a:rPr b="1"/>
              <a:t>. (Откр.11:15-17)</a:t>
            </a:r>
          </a:p>
        </p:txBody>
      </p:sp>
      <p:sp>
        <p:nvSpPr>
          <p:cNvPr id="948" name="События седьмой печати"/>
          <p:cNvSpPr txBox="1"/>
          <p:nvPr>
            <p:ph type="title"/>
          </p:nvPr>
        </p:nvSpPr>
        <p:spPr>
          <a:xfrm>
            <a:off x="0" y="-228600"/>
            <a:ext cx="9067800" cy="1143000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События седьмой печати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8" grpId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СЕДЬМАЯ ТРУБА СЕДЬМОЮ ЧАШЕЮ ПРОВОЗГЛАСИЛА: “СОВЕРШИЛОСЬ!” – ЦАРСТВО МИРА СОДЕЛАЛОСЬ ЦАРСТВОМ ГОСПОДА И ХРИСТА ЕГО…"/>
          <p:cNvSpPr txBox="1"/>
          <p:nvPr>
            <p:ph type="body" idx="1"/>
          </p:nvPr>
        </p:nvSpPr>
        <p:spPr>
          <a:xfrm>
            <a:off x="0" y="1155326"/>
            <a:ext cx="9296400" cy="5664574"/>
          </a:xfrm>
          <a:prstGeom prst="rect">
            <a:avLst/>
          </a:prstGeom>
        </p:spPr>
        <p:txBody>
          <a:bodyPr/>
          <a:lstStyle/>
          <a:p>
            <a:pPr indent="-342900" algn="ctr">
              <a:lnSpc>
                <a:spcPct val="80000"/>
              </a:lnSpc>
              <a:spcBef>
                <a:spcPts val="2000"/>
              </a:spcBef>
              <a:buSzTx/>
              <a:buFont typeface="Wingdings"/>
              <a:buNone/>
              <a:defRPr sz="2700"/>
            </a:pPr>
            <a:r>
              <a:rPr b="1"/>
              <a:t>    </a:t>
            </a:r>
            <a:r>
              <a:rPr b="1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rPr>
              <a:t>СЕДЬМАЯ ТРУБА СЕДЬМОЮ ЧАШЕЮ ПРОВОЗГЛАСИЛА: “СОВЕРШИЛОСЬ!” – ЦАРСТВО МИРА СОДЕЛАЛОСЬ ЦАРСТВОМ ГОСПОДА И ХРИСТА ЕГО</a:t>
            </a:r>
            <a:endParaRPr b="1">
              <a:solidFill>
                <a:srgbClr val="FFD300"/>
              </a:solidFill>
              <a:uFill>
                <a:solidFill>
                  <a:srgbClr val="FFD300"/>
                </a:solidFill>
              </a:uFill>
            </a:endParaRPr>
          </a:p>
          <a:p>
            <a:pPr marL="88900" indent="-88900">
              <a:lnSpc>
                <a:spcPct val="80000"/>
              </a:lnSpc>
              <a:spcBef>
                <a:spcPts val="2000"/>
              </a:spcBef>
              <a:defRPr sz="2700"/>
            </a:pPr>
            <a:r>
              <a:rPr b="1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</a:rPr>
              <a:t>Седьмой Ангел вылил чашу</a:t>
            </a:r>
            <a:r>
              <a:rPr b="1">
                <a:solidFill>
                  <a:srgbClr val="FF2841"/>
                </a:solidFill>
                <a:uFill>
                  <a:solidFill>
                    <a:srgbClr val="FF2841"/>
                  </a:solidFill>
                </a:uFill>
              </a:rPr>
              <a:t> </a:t>
            </a:r>
            <a:r>
              <a:rPr b="1"/>
              <a:t>свою на воздух: и из храма небесного от престола раздался громкий голос, говорящий: </a:t>
            </a:r>
            <a:r>
              <a:rPr b="1" u="sng">
                <a:solidFill>
                  <a:schemeClr val="accent3">
                    <a:satOff val="18648"/>
                    <a:lumOff val="5971"/>
                  </a:schemeClr>
                </a:solidFill>
              </a:rPr>
              <a:t>совершилось</a:t>
            </a:r>
            <a:r>
              <a:rPr b="1" u="sng"/>
              <a:t>!</a:t>
            </a:r>
            <a:r>
              <a:rPr b="1"/>
              <a:t> И произошли молнии, громы и голоса, и сделалось великое землетрясение, какого не бывало с тех пор, как люди на земле. Такое землетрясение! Так великое! И город великий распался на три части, и города языческие пали, и Вавилон великий воспомянут пред Богом, чтобы дать ему чашу вина ярости гнева Его. </a:t>
            </a:r>
            <a:r>
              <a:rPr b="1" u="sng">
                <a:solidFill>
                  <a:srgbClr val="FFFB00"/>
                </a:solidFill>
              </a:rPr>
              <a:t>И всякий остров убежал, и гор не стало</a:t>
            </a:r>
            <a:r>
              <a:rPr b="1"/>
              <a:t>; и град, величиною в талант, пал с неба на людей; и хулили люди Бога за язвы от града, потому что язва от него была весьма тяжкая. (Откр.16:17-21)</a:t>
            </a:r>
          </a:p>
        </p:txBody>
      </p:sp>
      <p:sp>
        <p:nvSpPr>
          <p:cNvPr id="951" name="События седьмой печати"/>
          <p:cNvSpPr txBox="1"/>
          <p:nvPr>
            <p:ph type="title"/>
          </p:nvPr>
        </p:nvSpPr>
        <p:spPr>
          <a:xfrm>
            <a:off x="0" y="-228600"/>
            <a:ext cx="9067800" cy="1143000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События седьмой печати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1" grpId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ПРИШЕСТВИЕ ХРИСТА…"/>
          <p:cNvSpPr txBox="1"/>
          <p:nvPr>
            <p:ph type="body" idx="1"/>
          </p:nvPr>
        </p:nvSpPr>
        <p:spPr>
          <a:xfrm>
            <a:off x="0" y="994670"/>
            <a:ext cx="9144000" cy="5863330"/>
          </a:xfrm>
          <a:prstGeom prst="rect">
            <a:avLst/>
          </a:prstGeom>
        </p:spPr>
        <p:txBody>
          <a:bodyPr/>
          <a:lstStyle/>
          <a:p>
            <a:pPr indent="-342900" algn="ctr">
              <a:lnSpc>
                <a:spcPct val="70000"/>
              </a:lnSpc>
              <a:spcBef>
                <a:spcPts val="1000"/>
              </a:spcBef>
              <a:buSzTx/>
              <a:buFont typeface="Wingdings"/>
              <a:buNone/>
              <a:defRPr b="1" sz="27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ПРИШЕСТВИЕ ХРИСТА </a:t>
            </a:r>
          </a:p>
          <a:p>
            <a:pPr indent="-342900" algn="ctr">
              <a:lnSpc>
                <a:spcPct val="70000"/>
              </a:lnSpc>
              <a:spcBef>
                <a:spcPts val="1000"/>
              </a:spcBef>
              <a:buSzTx/>
              <a:buFont typeface="Wingdings"/>
              <a:buNone/>
              <a:defRPr b="1" sz="27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С ЦЕРКОВЬЮ И АНГЕЛАМИ</a:t>
            </a:r>
          </a:p>
          <a:p>
            <a:pPr marL="165100" indent="-165100">
              <a:lnSpc>
                <a:spcPct val="70000"/>
              </a:lnSpc>
              <a:spcBef>
                <a:spcPts val="1700"/>
              </a:spcBef>
              <a:defRPr sz="2700"/>
            </a:pPr>
            <a:r>
              <a:rPr b="1"/>
              <a:t>“...и придет Господь Бог мой и все святые с Ним”.  </a:t>
            </a:r>
            <a:r>
              <a:rPr b="1" i="1"/>
              <a:t>Зах.14:5.</a:t>
            </a:r>
          </a:p>
          <a:p>
            <a:pPr marL="165100" indent="-165100">
              <a:lnSpc>
                <a:spcPct val="70000"/>
              </a:lnSpc>
              <a:spcBef>
                <a:spcPts val="1700"/>
              </a:spcBef>
              <a:defRPr sz="2700"/>
            </a:pPr>
            <a:r>
              <a:rPr b="1"/>
              <a:t>“И увидел я отверстое небо, и вот конь белый, и сидящий на нем называется Верный и Истинный, Который праведно судит и воинствует. Очи у Него как пламень огненный, и на голове Его много диадим; Он имел имя написанное, которого никто не знал, кроме Его Самого; Он был облечен в одежду, обагренную кровию. Имя Ему: Слово Божие. </a:t>
            </a:r>
            <a:r>
              <a:rPr b="1" u="sng">
                <a:solidFill>
                  <a:srgbClr val="FFFB00"/>
                </a:solidFill>
              </a:rPr>
              <a:t>И воинства небесные следовали за Ним на конях белых, облеченные в виссон белый и чистый</a:t>
            </a:r>
            <a:r>
              <a:rPr b="1"/>
              <a:t>”. </a:t>
            </a:r>
            <a:r>
              <a:rPr b="1" i="1"/>
              <a:t>Откр. 19 : 11-14.</a:t>
            </a:r>
          </a:p>
          <a:p>
            <a:pPr marL="165100" indent="-165100">
              <a:lnSpc>
                <a:spcPct val="70000"/>
              </a:lnSpc>
              <a:spcBef>
                <a:spcPts val="1700"/>
              </a:spcBef>
              <a:defRPr sz="2700"/>
            </a:pPr>
            <a:r>
              <a:rPr b="1"/>
              <a:t>“Тогда явится знамение Сына Человеческого на небе; и тогда восплачутся все племена земные и </a:t>
            </a:r>
            <a:r>
              <a:rPr b="1" u="sng">
                <a:solidFill>
                  <a:schemeClr val="accent3">
                    <a:satOff val="18648"/>
                    <a:lumOff val="5971"/>
                  </a:schemeClr>
                </a:solidFill>
              </a:rPr>
              <a:t>увидят Сына Человеческого, грядущего на облаках небесных с силою и славою великою</a:t>
            </a:r>
            <a:r>
              <a:rPr b="1"/>
              <a:t>”.  </a:t>
            </a:r>
            <a:r>
              <a:rPr b="1" i="1"/>
              <a:t>Мф. 24 : 30.</a:t>
            </a:r>
          </a:p>
        </p:txBody>
      </p:sp>
      <p:sp>
        <p:nvSpPr>
          <p:cNvPr id="954" name="События седьмой печати"/>
          <p:cNvSpPr txBox="1"/>
          <p:nvPr>
            <p:ph type="title"/>
          </p:nvPr>
        </p:nvSpPr>
        <p:spPr>
          <a:xfrm>
            <a:off x="38100" y="-154675"/>
            <a:ext cx="9067800" cy="1447801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События седьмой печати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4" grpId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ПРИШЕСТВИЕ ХРИСТА…"/>
          <p:cNvSpPr txBox="1"/>
          <p:nvPr>
            <p:ph type="body" idx="1"/>
          </p:nvPr>
        </p:nvSpPr>
        <p:spPr>
          <a:xfrm>
            <a:off x="0" y="1447800"/>
            <a:ext cx="9144000" cy="5410200"/>
          </a:xfrm>
          <a:prstGeom prst="rect">
            <a:avLst/>
          </a:prstGeom>
        </p:spPr>
        <p:txBody>
          <a:bodyPr/>
          <a:lstStyle/>
          <a:p>
            <a:pPr indent="-342900" algn="ctr">
              <a:lnSpc>
                <a:spcPct val="70000"/>
              </a:lnSpc>
              <a:buSzTx/>
              <a:buFont typeface="Wingdings"/>
              <a:buNone/>
              <a:defRPr b="1" sz="29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ПРИШЕСТВИЕ ХРИСТА </a:t>
            </a:r>
          </a:p>
          <a:p>
            <a:pPr indent="-342900" algn="ctr">
              <a:lnSpc>
                <a:spcPct val="70000"/>
              </a:lnSpc>
              <a:buSzTx/>
              <a:buFont typeface="Wingdings"/>
              <a:buNone/>
              <a:defRPr b="1" sz="29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С ЦЕРКОВЬЮ И АНГЕЛАМИ</a:t>
            </a:r>
          </a:p>
          <a:p>
            <a:pPr indent="-342900">
              <a:lnSpc>
                <a:spcPct val="70000"/>
              </a:lnSpc>
              <a:buSzTx/>
              <a:buFont typeface="Wingdings"/>
              <a:buNone/>
              <a:defRPr b="1" sz="29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</a:p>
          <a:p>
            <a:pPr marL="431799" indent="-300037">
              <a:lnSpc>
                <a:spcPct val="70000"/>
              </a:lnSpc>
              <a:defRPr sz="2900"/>
            </a:pPr>
            <a:r>
              <a:rPr b="1"/>
              <a:t>В тот день отрасль </a:t>
            </a:r>
            <a:r>
              <a:rPr b="1">
                <a:solidFill>
                  <a:schemeClr val="accent3">
                    <a:satOff val="18648"/>
                    <a:lumOff val="5971"/>
                  </a:schemeClr>
                </a:solidFill>
              </a:rPr>
              <a:t>Господа явится в красоте и чести, и плод земли — в величии и славе</a:t>
            </a:r>
            <a:r>
              <a:rPr b="1"/>
              <a:t>, для уцелевших [сынов] Израиля. Тогда оставшиеся на Сионе и уцелевшие в Иерусалиме будут именоваться святыми, все вписанные в книгу для житья в Иерусалиме, Когда Господь омоет скверну дочерей Сиона и очистит кровь Иерусалима из среды его духом суда и духом огня (Ис. 4:2-4)</a:t>
            </a:r>
          </a:p>
        </p:txBody>
      </p:sp>
      <p:sp>
        <p:nvSpPr>
          <p:cNvPr id="957" name="События седьмой печати"/>
          <p:cNvSpPr txBox="1"/>
          <p:nvPr>
            <p:ph type="title"/>
          </p:nvPr>
        </p:nvSpPr>
        <p:spPr>
          <a:xfrm>
            <a:off x="0" y="152400"/>
            <a:ext cx="9067800" cy="1447800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События седьмой печати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7" grpId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ХРИСТОС В ПРИШЕСТВИИ С ЦЕРКОВЬЮ СОКРУШИТ ЗВЕРЯ И ЦАРЕЙ ЗЕМНЫХ…"/>
          <p:cNvSpPr txBox="1"/>
          <p:nvPr>
            <p:ph type="body" idx="1"/>
          </p:nvPr>
        </p:nvSpPr>
        <p:spPr>
          <a:xfrm>
            <a:off x="0" y="2271359"/>
            <a:ext cx="9144000" cy="4662841"/>
          </a:xfrm>
          <a:prstGeom prst="rect">
            <a:avLst/>
          </a:prstGeom>
        </p:spPr>
        <p:txBody>
          <a:bodyPr/>
          <a:lstStyle/>
          <a:p>
            <a:pPr indent="-342900">
              <a:buSzTx/>
              <a:buFont typeface="Wingdings"/>
              <a:buNone/>
              <a:defRPr b="1" sz="3000">
                <a:solidFill>
                  <a:srgbClr val="FFD300"/>
                </a:solidFill>
                <a:uFill>
                  <a:solidFill>
                    <a:srgbClr val="FFD300"/>
                  </a:solidFill>
                </a:uFill>
              </a:defRPr>
            </a:pPr>
            <a:r>
              <a:t>ХРИСТОС В ПРИШЕСТВИИ С ЦЕРКОВЬЮ СОКРУШИТ ЗВЕРЯ И ЦАРЕЙ ЗЕМНЫХ</a:t>
            </a:r>
          </a:p>
          <a:p>
            <a:pPr>
              <a:defRPr b="1" sz="3000"/>
            </a:pPr>
            <a:r>
              <a:t>“...Господь Иисус убьет духом уст Своих и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истребит явлением пришествия Своего</a:t>
            </a:r>
            <a:r>
              <a:t>, Того, Которого пришествие, по действию сатаны, будет со всякою силою и знамениями и чудесами ложными”. </a:t>
            </a:r>
            <a:r>
              <a:rPr i="1"/>
              <a:t>2  Фес. 2 : 7-9.</a:t>
            </a:r>
          </a:p>
        </p:txBody>
      </p:sp>
      <p:sp>
        <p:nvSpPr>
          <p:cNvPr id="960" name="События седьмой печати"/>
          <p:cNvSpPr txBox="1"/>
          <p:nvPr>
            <p:ph type="title"/>
          </p:nvPr>
        </p:nvSpPr>
        <p:spPr>
          <a:xfrm>
            <a:off x="0" y="152400"/>
            <a:ext cx="9067800" cy="1447800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События седьмой печати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60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Times New Roman"/>
        <a:ea typeface="Times New Roman"/>
        <a:cs typeface="Times New Roma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D5FF"/>
        </a:solidFill>
        <a:ln w="9525" cap="flat">
          <a:solidFill>
            <a:srgbClr val="FFFFFF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1800" u="none" kumimoji="0" normalizeH="0">
            <a:ln>
              <a:noFill/>
            </a:ln>
            <a:solidFill>
              <a:srgbClr val="FFFFFF"/>
            </a:solidFill>
            <a:effectLst/>
            <a:uFill>
              <a:solidFill>
                <a:srgbClr val="FFFFFF"/>
              </a:solidFill>
            </a:uFill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9525" cap="flat">
          <a:solidFill>
            <a:srgbClr val="FFFFFF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1800" u="none" kumimoji="0" normalizeH="0">
            <a:ln>
              <a:noFill/>
            </a:ln>
            <a:solidFill>
              <a:srgbClr val="FFFFFF"/>
            </a:solidFill>
            <a:effectLst/>
            <a:uFill>
              <a:solidFill>
                <a:srgbClr val="FFFFFF"/>
              </a:solidFill>
            </a:uFill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Times New Roman"/>
        <a:ea typeface="Times New Roman"/>
        <a:cs typeface="Times New Roma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D5FF"/>
        </a:solidFill>
        <a:ln w="9525" cap="flat">
          <a:solidFill>
            <a:srgbClr val="FFFFFF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1800" u="none" kumimoji="0" normalizeH="0">
            <a:ln>
              <a:noFill/>
            </a:ln>
            <a:solidFill>
              <a:srgbClr val="FFFFFF"/>
            </a:solidFill>
            <a:effectLst/>
            <a:uFill>
              <a:solidFill>
                <a:srgbClr val="FFFFFF"/>
              </a:solidFill>
            </a:uFill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9525" cap="flat">
          <a:solidFill>
            <a:srgbClr val="FFFFFF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1800" u="none" kumimoji="0" normalizeH="0">
            <a:ln>
              <a:noFill/>
            </a:ln>
            <a:solidFill>
              <a:srgbClr val="FFFFFF"/>
            </a:solidFill>
            <a:effectLst/>
            <a:uFill>
              <a:solidFill>
                <a:srgbClr val="FFFFFF"/>
              </a:solidFill>
            </a:uFill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