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</p:sldIdLst>
  <p:sldSz cx="9144000" cy="6858000" type="screen4x3"/>
  <p:notesSz cx="6858000" cy="9144000"/>
  <p:defaultTextStyle>
    <a:lvl1pPr defTabSz="457200">
      <a:defRPr sz="1200">
        <a:latin typeface="Helvetica"/>
        <a:ea typeface="Helvetica"/>
        <a:cs typeface="Helvetica"/>
        <a:sym typeface="Helvetica"/>
      </a:defRPr>
    </a:lvl1pPr>
    <a:lvl2pPr indent="228600" defTabSz="457200">
      <a:defRPr sz="1200">
        <a:latin typeface="Helvetica"/>
        <a:ea typeface="Helvetica"/>
        <a:cs typeface="Helvetica"/>
        <a:sym typeface="Helvetica"/>
      </a:defRPr>
    </a:lvl2pPr>
    <a:lvl3pPr indent="457200" defTabSz="457200">
      <a:defRPr sz="1200">
        <a:latin typeface="Helvetica"/>
        <a:ea typeface="Helvetica"/>
        <a:cs typeface="Helvetica"/>
        <a:sym typeface="Helvetica"/>
      </a:defRPr>
    </a:lvl3pPr>
    <a:lvl4pPr indent="685800" defTabSz="457200">
      <a:defRPr sz="1200">
        <a:latin typeface="Helvetica"/>
        <a:ea typeface="Helvetica"/>
        <a:cs typeface="Helvetica"/>
        <a:sym typeface="Helvetica"/>
      </a:defRPr>
    </a:lvl4pPr>
    <a:lvl5pPr indent="914400" defTabSz="457200">
      <a:defRPr sz="1200">
        <a:latin typeface="Helvetica"/>
        <a:ea typeface="Helvetica"/>
        <a:cs typeface="Helvetica"/>
        <a:sym typeface="Helvetica"/>
      </a:defRPr>
    </a:lvl5pPr>
    <a:lvl6pPr indent="1143000" defTabSz="457200">
      <a:defRPr sz="1200">
        <a:latin typeface="Helvetica"/>
        <a:ea typeface="Helvetica"/>
        <a:cs typeface="Helvetica"/>
        <a:sym typeface="Helvetica"/>
      </a:defRPr>
    </a:lvl6pPr>
    <a:lvl7pPr indent="1371600" defTabSz="457200">
      <a:defRPr sz="1200">
        <a:latin typeface="Helvetica"/>
        <a:ea typeface="Helvetica"/>
        <a:cs typeface="Helvetica"/>
        <a:sym typeface="Helvetica"/>
      </a:defRPr>
    </a:lvl7pPr>
    <a:lvl8pPr indent="1600200" defTabSz="457200">
      <a:defRPr sz="1200">
        <a:latin typeface="Helvetica"/>
        <a:ea typeface="Helvetica"/>
        <a:cs typeface="Helvetica"/>
        <a:sym typeface="Helvetica"/>
      </a:defRPr>
    </a:lvl8pPr>
    <a:lvl9pPr indent="1828800" defTabSz="457200">
      <a:defRPr sz="1200">
        <a:latin typeface="Helvetica"/>
        <a:ea typeface="Helvetica"/>
        <a:cs typeface="Helvetica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FFFB00"/>
        </a:fontRef>
        <a:srgbClr val="FFFB00"/>
      </a:tcTxStyle>
      <a:tcStyle>
        <a:tcBdr>
          <a:left>
            <a:ln w="12700" cap="flat">
              <a:solidFill>
                <a:srgbClr val="FFFB00"/>
              </a:solidFill>
              <a:prstDash val="solid"/>
              <a:miter lim="400000"/>
            </a:ln>
          </a:left>
          <a:right>
            <a:ln w="12700" cap="flat">
              <a:solidFill>
                <a:srgbClr val="FFFB00"/>
              </a:solidFill>
              <a:prstDash val="solid"/>
              <a:miter lim="400000"/>
            </a:ln>
          </a:right>
          <a:top>
            <a:ln w="12700" cap="flat">
              <a:solidFill>
                <a:srgbClr val="FFFB00"/>
              </a:solidFill>
              <a:prstDash val="solid"/>
              <a:miter lim="400000"/>
            </a:ln>
          </a:top>
          <a:bottom>
            <a:ln w="12700" cap="flat">
              <a:solidFill>
                <a:srgbClr val="FFFB00"/>
              </a:solidFill>
              <a:prstDash val="solid"/>
              <a:miter lim="400000"/>
            </a:ln>
          </a:bottom>
          <a:insideH>
            <a:ln w="12700" cap="flat">
              <a:solidFill>
                <a:srgbClr val="FFFB00"/>
              </a:solidFill>
              <a:prstDash val="solid"/>
              <a:miter lim="400000"/>
            </a:ln>
          </a:insideH>
          <a:insideV>
            <a:ln w="12700" cap="flat">
              <a:solidFill>
                <a:srgbClr val="FFFB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B00"/>
        </a:fontRef>
        <a:srgbClr val="FFFB00"/>
      </a:tcTxStyle>
      <a:tcStyle>
        <a:tcBdr>
          <a:left>
            <a:ln w="28575" cap="flat">
              <a:solidFill>
                <a:srgbClr val="FFFB00"/>
              </a:solidFill>
              <a:prstDash val="solid"/>
              <a:miter lim="400000"/>
            </a:ln>
          </a:left>
          <a:right>
            <a:ln w="12700" cap="flat">
              <a:solidFill>
                <a:srgbClr val="FFFB00"/>
              </a:solidFill>
              <a:prstDash val="solid"/>
              <a:miter lim="400000"/>
            </a:ln>
          </a:right>
          <a:top>
            <a:ln w="12700" cap="flat">
              <a:solidFill>
                <a:srgbClr val="FFFB00"/>
              </a:solidFill>
              <a:prstDash val="solid"/>
              <a:miter lim="400000"/>
            </a:ln>
          </a:top>
          <a:bottom>
            <a:ln w="12700" cap="flat">
              <a:solidFill>
                <a:srgbClr val="FFFB00"/>
              </a:solidFill>
              <a:prstDash val="solid"/>
              <a:miter lim="400000"/>
            </a:ln>
          </a:bottom>
          <a:insideH>
            <a:ln w="12700" cap="flat">
              <a:solidFill>
                <a:srgbClr val="FFFB00"/>
              </a:solidFill>
              <a:prstDash val="solid"/>
              <a:miter lim="400000"/>
            </a:ln>
          </a:insideH>
          <a:insideV>
            <a:ln w="12700" cap="flat">
              <a:solidFill>
                <a:srgbClr val="FFFB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FFFB00"/>
        </a:fontRef>
        <a:srgbClr val="FFFB00"/>
      </a:tcTxStyle>
      <a:tcStyle>
        <a:tcBdr>
          <a:left>
            <a:ln w="12700" cap="flat">
              <a:solidFill>
                <a:srgbClr val="FFFB00"/>
              </a:solidFill>
              <a:prstDash val="solid"/>
              <a:miter lim="400000"/>
            </a:ln>
          </a:left>
          <a:right>
            <a:ln w="12700" cap="flat">
              <a:solidFill>
                <a:srgbClr val="FFFB00"/>
              </a:solidFill>
              <a:prstDash val="solid"/>
              <a:miter lim="400000"/>
            </a:ln>
          </a:right>
          <a:top>
            <a:ln w="12700" cap="flat">
              <a:solidFill>
                <a:srgbClr val="FFFB00"/>
              </a:solidFill>
              <a:prstDash val="solid"/>
              <a:miter lim="400000"/>
            </a:ln>
          </a:top>
          <a:bottom>
            <a:ln w="28575" cap="flat">
              <a:solidFill>
                <a:srgbClr val="FFFB00"/>
              </a:solidFill>
              <a:prstDash val="solid"/>
              <a:miter lim="400000"/>
            </a:ln>
          </a:bottom>
          <a:insideH>
            <a:ln w="12700" cap="flat">
              <a:solidFill>
                <a:srgbClr val="FFFB00"/>
              </a:solidFill>
              <a:prstDash val="solid"/>
              <a:miter lim="400000"/>
            </a:ln>
          </a:insideH>
          <a:insideV>
            <a:ln w="12700" cap="flat">
              <a:solidFill>
                <a:srgbClr val="FFFB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FFFB00"/>
        </a:fontRef>
        <a:srgbClr val="FFFB00"/>
      </a:tcTxStyle>
      <a:tcStyle>
        <a:tcBdr>
          <a:left>
            <a:ln w="12700" cap="flat">
              <a:solidFill>
                <a:srgbClr val="FFFB00"/>
              </a:solidFill>
              <a:prstDash val="solid"/>
              <a:miter lim="400000"/>
            </a:ln>
          </a:left>
          <a:right>
            <a:ln w="12700" cap="flat">
              <a:solidFill>
                <a:srgbClr val="FFFB00"/>
              </a:solidFill>
              <a:prstDash val="solid"/>
              <a:miter lim="400000"/>
            </a:ln>
          </a:right>
          <a:top>
            <a:ln w="28575" cap="flat">
              <a:solidFill>
                <a:srgbClr val="FFFB00"/>
              </a:solidFill>
              <a:prstDash val="solid"/>
              <a:miter lim="400000"/>
            </a:ln>
          </a:top>
          <a:bottom>
            <a:ln w="12700" cap="flat">
              <a:solidFill>
                <a:srgbClr val="FFFB00"/>
              </a:solidFill>
              <a:prstDash val="solid"/>
              <a:miter lim="400000"/>
            </a:ln>
          </a:bottom>
          <a:insideH>
            <a:ln w="12700" cap="flat">
              <a:solidFill>
                <a:srgbClr val="FFFB00"/>
              </a:solidFill>
              <a:prstDash val="solid"/>
              <a:miter lim="400000"/>
            </a:ln>
          </a:insideH>
          <a:insideV>
            <a:ln w="12700" cap="flat">
              <a:solidFill>
                <a:srgbClr val="FFFB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FFFED5"/>
        </a:fontRef>
        <a:srgbClr val="FFFED5"/>
      </a:tcTxStyle>
      <a:tcStyle>
        <a:tcBdr>
          <a:left>
            <a:ln w="12700" cap="flat">
              <a:solidFill>
                <a:srgbClr val="FFFED5"/>
              </a:solidFill>
              <a:prstDash val="solid"/>
              <a:miter lim="400000"/>
            </a:ln>
          </a:left>
          <a:right>
            <a:ln w="12700" cap="flat">
              <a:solidFill>
                <a:srgbClr val="FFFED5"/>
              </a:solidFill>
              <a:prstDash val="solid"/>
              <a:miter lim="400000"/>
            </a:ln>
          </a:right>
          <a:top>
            <a:ln w="12700" cap="flat">
              <a:solidFill>
                <a:srgbClr val="FFFED5"/>
              </a:solidFill>
              <a:prstDash val="solid"/>
              <a:miter lim="400000"/>
            </a:ln>
          </a:top>
          <a:bottom>
            <a:ln w="12700" cap="flat">
              <a:solidFill>
                <a:srgbClr val="FFFED5"/>
              </a:solidFill>
              <a:prstDash val="solid"/>
              <a:miter lim="400000"/>
            </a:ln>
          </a:bottom>
          <a:insideH>
            <a:ln w="12700" cap="flat">
              <a:solidFill>
                <a:srgbClr val="FFFED5"/>
              </a:solidFill>
              <a:prstDash val="solid"/>
              <a:miter lim="400000"/>
            </a:ln>
          </a:insideH>
          <a:insideV>
            <a:ln w="12700" cap="flat">
              <a:solidFill>
                <a:srgbClr val="FFFED5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ED5"/>
        </a:fontRef>
        <a:srgbClr val="FFFED5"/>
      </a:tcTxStyle>
      <a:tcStyle>
        <a:tcBdr>
          <a:left>
            <a:ln w="28575" cap="flat">
              <a:solidFill>
                <a:srgbClr val="FFFED5"/>
              </a:solidFill>
              <a:prstDash val="solid"/>
              <a:miter lim="400000"/>
            </a:ln>
          </a:left>
          <a:right>
            <a:ln w="12700" cap="flat">
              <a:solidFill>
                <a:srgbClr val="FFFED5"/>
              </a:solidFill>
              <a:prstDash val="solid"/>
              <a:miter lim="400000"/>
            </a:ln>
          </a:right>
          <a:top>
            <a:ln w="12700" cap="flat">
              <a:solidFill>
                <a:srgbClr val="FFFED5"/>
              </a:solidFill>
              <a:prstDash val="solid"/>
              <a:miter lim="400000"/>
            </a:ln>
          </a:top>
          <a:bottom>
            <a:ln w="12700" cap="flat">
              <a:solidFill>
                <a:srgbClr val="FFFED5"/>
              </a:solidFill>
              <a:prstDash val="solid"/>
              <a:miter lim="400000"/>
            </a:ln>
          </a:bottom>
          <a:insideH>
            <a:ln w="12700" cap="flat">
              <a:solidFill>
                <a:srgbClr val="FFFED5"/>
              </a:solidFill>
              <a:prstDash val="solid"/>
              <a:miter lim="400000"/>
            </a:ln>
          </a:insideH>
          <a:insideV>
            <a:ln w="12700" cap="flat">
              <a:solidFill>
                <a:srgbClr val="FFFED5"/>
              </a:solidFill>
              <a:prstDash val="solid"/>
              <a:miter lim="400000"/>
            </a:ln>
          </a:insideV>
        </a:tcBdr>
        <a:fill>
          <a:solidFill>
            <a:srgbClr val="FFFFFF">
              <a:alpha val="35000"/>
            </a:srgbClr>
          </a:solidFill>
        </a:fill>
      </a:tcStyle>
    </a:firstCol>
    <a:lastRow>
      <a:tcTxStyle b="off" i="off">
        <a:fontRef idx="minor">
          <a:srgbClr val="FFFED5"/>
        </a:fontRef>
        <a:srgbClr val="FFFED5"/>
      </a:tcTxStyle>
      <a:tcStyle>
        <a:tcBdr>
          <a:left>
            <a:ln w="12700" cap="flat">
              <a:solidFill>
                <a:srgbClr val="FFFED5"/>
              </a:solidFill>
              <a:prstDash val="solid"/>
              <a:miter lim="400000"/>
            </a:ln>
          </a:left>
          <a:right>
            <a:ln w="12700" cap="flat">
              <a:solidFill>
                <a:srgbClr val="FFFED5"/>
              </a:solidFill>
              <a:prstDash val="solid"/>
              <a:miter lim="400000"/>
            </a:ln>
          </a:right>
          <a:top>
            <a:ln w="12700" cap="flat">
              <a:solidFill>
                <a:srgbClr val="FFFED5"/>
              </a:solidFill>
              <a:prstDash val="solid"/>
              <a:miter lim="400000"/>
            </a:ln>
          </a:top>
          <a:bottom>
            <a:ln w="28575" cap="flat">
              <a:solidFill>
                <a:srgbClr val="FFFED5"/>
              </a:solidFill>
              <a:prstDash val="solid"/>
              <a:miter lim="400000"/>
            </a:ln>
          </a:bottom>
          <a:insideH>
            <a:ln w="12700" cap="flat">
              <a:solidFill>
                <a:srgbClr val="FFFED5"/>
              </a:solidFill>
              <a:prstDash val="solid"/>
              <a:miter lim="400000"/>
            </a:ln>
          </a:insideH>
          <a:insideV>
            <a:ln w="12700" cap="flat">
              <a:solidFill>
                <a:srgbClr val="FFFED5"/>
              </a:solidFill>
              <a:prstDash val="solid"/>
              <a:miter lim="400000"/>
            </a:ln>
          </a:insideV>
        </a:tcBdr>
        <a:fill>
          <a:solidFill>
            <a:srgbClr val="FFFFFF">
              <a:alpha val="35000"/>
            </a:srgbClr>
          </a:solidFill>
        </a:fill>
      </a:tcStyle>
    </a:lastRow>
    <a:firstRow>
      <a:tcTxStyle b="off" i="off">
        <a:fontRef idx="minor">
          <a:srgbClr val="FFFED5"/>
        </a:fontRef>
        <a:srgbClr val="FFFED5"/>
      </a:tcTxStyle>
      <a:tcStyle>
        <a:tcBdr>
          <a:left>
            <a:ln w="12700" cap="flat">
              <a:solidFill>
                <a:srgbClr val="FFFED5"/>
              </a:solidFill>
              <a:prstDash val="solid"/>
              <a:miter lim="400000"/>
            </a:ln>
          </a:left>
          <a:right>
            <a:ln w="12700" cap="flat">
              <a:solidFill>
                <a:srgbClr val="FFFED5"/>
              </a:solidFill>
              <a:prstDash val="solid"/>
              <a:miter lim="400000"/>
            </a:ln>
          </a:right>
          <a:top>
            <a:ln w="28575" cap="flat">
              <a:solidFill>
                <a:srgbClr val="FFFED5"/>
              </a:solidFill>
              <a:prstDash val="solid"/>
              <a:miter lim="400000"/>
            </a:ln>
          </a:top>
          <a:bottom>
            <a:ln w="12700" cap="flat">
              <a:solidFill>
                <a:srgbClr val="FFFED5"/>
              </a:solidFill>
              <a:prstDash val="solid"/>
              <a:miter lim="400000"/>
            </a:ln>
          </a:bottom>
          <a:insideH>
            <a:ln w="12700" cap="flat">
              <a:solidFill>
                <a:srgbClr val="FFFED5"/>
              </a:solidFill>
              <a:prstDash val="solid"/>
              <a:miter lim="400000"/>
            </a:ln>
          </a:insideH>
          <a:insideV>
            <a:ln w="12700" cap="flat">
              <a:solidFill>
                <a:srgbClr val="FFFED5"/>
              </a:solidFill>
              <a:prstDash val="solid"/>
              <a:miter lim="400000"/>
            </a:ln>
          </a:insideV>
        </a:tcBdr>
        <a:fill>
          <a:solidFill>
            <a:srgbClr val="FFFFFF">
              <a:alpha val="3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FFE8B9"/>
        </a:fontRef>
        <a:srgbClr val="FFE8B9"/>
      </a:tcTxStyle>
      <a:tcStyle>
        <a:tcBdr>
          <a:left>
            <a:ln w="12700" cap="flat">
              <a:solidFill>
                <a:srgbClr val="FFE8B9"/>
              </a:solidFill>
              <a:prstDash val="solid"/>
              <a:miter lim="400000"/>
            </a:ln>
          </a:left>
          <a:right>
            <a:ln w="12700" cap="flat">
              <a:solidFill>
                <a:srgbClr val="FFE8B9"/>
              </a:solidFill>
              <a:prstDash val="solid"/>
              <a:miter lim="400000"/>
            </a:ln>
          </a:right>
          <a:top>
            <a:ln w="12700" cap="flat">
              <a:solidFill>
                <a:srgbClr val="FFE8B9"/>
              </a:solidFill>
              <a:prstDash val="solid"/>
              <a:miter lim="400000"/>
            </a:ln>
          </a:top>
          <a:bottom>
            <a:ln w="12700" cap="flat">
              <a:solidFill>
                <a:srgbClr val="FFE8B9"/>
              </a:solidFill>
              <a:prstDash val="solid"/>
              <a:miter lim="400000"/>
            </a:ln>
          </a:bottom>
          <a:insideH>
            <a:ln w="12700" cap="flat">
              <a:solidFill>
                <a:srgbClr val="FFE8B9"/>
              </a:solidFill>
              <a:prstDash val="solid"/>
              <a:miter lim="400000"/>
            </a:ln>
          </a:insideH>
          <a:insideV>
            <a:ln w="12700" cap="flat">
              <a:solidFill>
                <a:srgbClr val="FFE8B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E8B9"/>
        </a:fontRef>
        <a:srgbClr val="FFE8B9"/>
      </a:tcTxStyle>
      <a:tcStyle>
        <a:tcBdr>
          <a:left>
            <a:ln w="28575" cap="flat">
              <a:solidFill>
                <a:srgbClr val="FFE8B9"/>
              </a:solidFill>
              <a:prstDash val="solid"/>
              <a:miter lim="400000"/>
            </a:ln>
          </a:left>
          <a:right>
            <a:ln w="12700" cap="flat">
              <a:solidFill>
                <a:srgbClr val="FFE8B9"/>
              </a:solidFill>
              <a:prstDash val="solid"/>
              <a:miter lim="400000"/>
            </a:ln>
          </a:right>
          <a:top>
            <a:ln w="12700" cap="flat">
              <a:solidFill>
                <a:srgbClr val="FFE8B9"/>
              </a:solidFill>
              <a:prstDash val="solid"/>
              <a:miter lim="400000"/>
            </a:ln>
          </a:top>
          <a:bottom>
            <a:ln w="12700" cap="flat">
              <a:solidFill>
                <a:srgbClr val="FFE8B9"/>
              </a:solidFill>
              <a:prstDash val="solid"/>
              <a:miter lim="400000"/>
            </a:ln>
          </a:bottom>
          <a:insideH>
            <a:ln w="12700" cap="flat">
              <a:solidFill>
                <a:srgbClr val="FFE8B9"/>
              </a:solidFill>
              <a:prstDash val="solid"/>
              <a:miter lim="400000"/>
            </a:ln>
          </a:insideH>
          <a:insideV>
            <a:ln w="12700" cap="flat">
              <a:solidFill>
                <a:srgbClr val="FFE8B9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FFE8B9"/>
        </a:fontRef>
        <a:srgbClr val="FFE8B9"/>
      </a:tcTxStyle>
      <a:tcStyle>
        <a:tcBdr>
          <a:left>
            <a:ln w="12700" cap="flat">
              <a:solidFill>
                <a:srgbClr val="FFE8B9"/>
              </a:solidFill>
              <a:prstDash val="solid"/>
              <a:miter lim="400000"/>
            </a:ln>
          </a:left>
          <a:right>
            <a:ln w="12700" cap="flat">
              <a:solidFill>
                <a:srgbClr val="FFE8B9"/>
              </a:solidFill>
              <a:prstDash val="solid"/>
              <a:miter lim="400000"/>
            </a:ln>
          </a:right>
          <a:top>
            <a:ln w="12700" cap="flat">
              <a:solidFill>
                <a:srgbClr val="FFE8B9"/>
              </a:solidFill>
              <a:prstDash val="solid"/>
              <a:miter lim="400000"/>
            </a:ln>
          </a:top>
          <a:bottom>
            <a:ln w="28575" cap="flat">
              <a:solidFill>
                <a:srgbClr val="FFE8B9"/>
              </a:solidFill>
              <a:prstDash val="solid"/>
              <a:miter lim="400000"/>
            </a:ln>
          </a:bottom>
          <a:insideH>
            <a:ln w="12700" cap="flat">
              <a:solidFill>
                <a:srgbClr val="FFE8B9"/>
              </a:solidFill>
              <a:prstDash val="solid"/>
              <a:miter lim="400000"/>
            </a:ln>
          </a:insideH>
          <a:insideV>
            <a:ln w="12700" cap="flat">
              <a:solidFill>
                <a:srgbClr val="FFE8B9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FFE8B9"/>
        </a:fontRef>
        <a:srgbClr val="FFE8B9"/>
      </a:tcTxStyle>
      <a:tcStyle>
        <a:tcBdr>
          <a:left>
            <a:ln w="12700" cap="flat">
              <a:solidFill>
                <a:srgbClr val="FFE8B9"/>
              </a:solidFill>
              <a:prstDash val="solid"/>
              <a:miter lim="400000"/>
            </a:ln>
          </a:left>
          <a:right>
            <a:ln w="12700" cap="flat">
              <a:solidFill>
                <a:srgbClr val="FFE8B9"/>
              </a:solidFill>
              <a:prstDash val="solid"/>
              <a:miter lim="400000"/>
            </a:ln>
          </a:right>
          <a:top>
            <a:ln w="28575" cap="flat">
              <a:solidFill>
                <a:srgbClr val="FFE8B9"/>
              </a:solidFill>
              <a:prstDash val="solid"/>
              <a:miter lim="400000"/>
            </a:ln>
          </a:top>
          <a:bottom>
            <a:ln w="12700" cap="flat">
              <a:solidFill>
                <a:srgbClr val="FFE8B9"/>
              </a:solidFill>
              <a:prstDash val="solid"/>
              <a:miter lim="400000"/>
            </a:ln>
          </a:bottom>
          <a:insideH>
            <a:ln w="12700" cap="flat">
              <a:solidFill>
                <a:srgbClr val="FFE8B9"/>
              </a:solidFill>
              <a:prstDash val="solid"/>
              <a:miter lim="400000"/>
            </a:ln>
          </a:insideH>
          <a:insideV>
            <a:ln w="12700" cap="flat">
              <a:solidFill>
                <a:srgbClr val="FFE8B9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8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38410748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формление по умолчани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Текст заголовка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83590" indent="-285750">
              <a:spcBef>
                <a:spcPts val="600"/>
              </a:spcBef>
              <a:buChar char="–"/>
              <a:defRPr sz="2800"/>
            </a:lvl2pPr>
            <a:lvl3pPr marL="1183639" indent="-228600">
              <a:spcBef>
                <a:spcPts val="500"/>
              </a:spcBef>
              <a:defRPr sz="2400"/>
            </a:lvl3pPr>
            <a:lvl4pPr marL="1640839" indent="-228600">
              <a:spcBef>
                <a:spcPts val="400"/>
              </a:spcBef>
              <a:buChar char="–"/>
              <a:defRPr sz="2000"/>
            </a:lvl4pPr>
            <a:lvl5pPr marL="2098039" indent="-228600">
              <a:spcBef>
                <a:spcPts val="400"/>
              </a:spcBef>
              <a:buChar char="»"/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rtsy">
    <p:bg>
      <p:bgPr>
        <a:solidFill>
          <a:srgbClr val="0024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317500" y="-252413"/>
            <a:ext cx="8637588" cy="1736726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5400" b="1" i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  <a:uFillTx/>
              </a:defRPr>
            </a:pPr>
            <a:r>
              <a:rPr sz="5400" b="1" i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Текст заголовка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28612" y="1941512"/>
            <a:ext cx="8208963" cy="4916488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buClr>
                <a:srgbClr val="D4FB41"/>
              </a:buClr>
              <a:buSzPct val="70000"/>
              <a:buFont typeface="Wingdings"/>
              <a:buChar char=""/>
              <a:defRPr sz="40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1pPr>
            <a:lvl2pPr marL="783590" indent="-285750">
              <a:spcBef>
                <a:spcPts val="800"/>
              </a:spcBef>
              <a:buClr>
                <a:srgbClr val="929000"/>
              </a:buClr>
              <a:buSzPct val="65000"/>
              <a:buFont typeface="Wingdings"/>
              <a:buChar char=""/>
              <a:defRPr sz="36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2pPr>
            <a:lvl3pPr marL="1183639" indent="-228600">
              <a:buClr>
                <a:srgbClr val="00AAD6"/>
              </a:buClr>
              <a:buSzPct val="65000"/>
              <a:buFont typeface="Wingdings"/>
              <a:buChar char=""/>
              <a:defRPr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3pPr>
            <a:lvl4pPr marL="1640839" indent="-228600">
              <a:spcBef>
                <a:spcPts val="600"/>
              </a:spcBef>
              <a:buClr>
                <a:srgbClr val="FFD300"/>
              </a:buClr>
              <a:buSzPct val="75000"/>
              <a:buFont typeface="Wingdings"/>
              <a:buChar char=""/>
              <a:defRPr sz="28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4pPr>
            <a:lvl5pPr marL="2098039" indent="-228600">
              <a:spcBef>
                <a:spcPts val="600"/>
              </a:spcBef>
              <a:buClr>
                <a:srgbClr val="D77A00"/>
              </a:buClr>
              <a:buSzPct val="65000"/>
              <a:buFont typeface="Wingdings"/>
              <a:buChar char=""/>
              <a:defRPr sz="28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36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Уровень текста 5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871884" y="6371083"/>
            <a:ext cx="453332" cy="447230"/>
          </a:xfrm>
          <a:prstGeom prst="rect">
            <a:avLst/>
          </a:prstGeom>
        </p:spPr>
        <p:txBody>
          <a:bodyPr anchor="b"/>
          <a:lstStyle>
            <a:lvl1pPr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формление по умолчанию копия">
    <p:bg>
      <p:bgPr>
        <a:blipFill rotWithShape="1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Текст заголовка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83590" indent="-285750">
              <a:spcBef>
                <a:spcPts val="600"/>
              </a:spcBef>
              <a:buChar char="–"/>
              <a:defRPr sz="2800"/>
            </a:lvl2pPr>
            <a:lvl3pPr marL="1183639" indent="-228600">
              <a:spcBef>
                <a:spcPts val="500"/>
              </a:spcBef>
              <a:defRPr sz="2400"/>
            </a:lvl3pPr>
            <a:lvl4pPr marL="1640839" indent="-228600">
              <a:spcBef>
                <a:spcPts val="400"/>
              </a:spcBef>
              <a:buChar char="–"/>
              <a:defRPr sz="2000"/>
            </a:lvl4pPr>
            <a:lvl5pPr marL="2098039" indent="-228600">
              <a:spcBef>
                <a:spcPts val="400"/>
              </a:spcBef>
              <a:buChar char="»"/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92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Текст заголовка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2pPr marL="783590" indent="-285750">
              <a:spcBef>
                <a:spcPts val="600"/>
              </a:spcBef>
              <a:buChar char="–"/>
              <a:defRPr sz="2800"/>
            </a:lvl2pPr>
            <a:lvl3pPr marL="1183639" indent="-228600">
              <a:spcBef>
                <a:spcPts val="500"/>
              </a:spcBef>
              <a:defRPr sz="2400"/>
            </a:lvl3pPr>
            <a:lvl4pPr marL="1640839" indent="-228600">
              <a:spcBef>
                <a:spcPts val="400"/>
              </a:spcBef>
              <a:buChar char="–"/>
              <a:defRPr sz="2000"/>
            </a:lvl4pPr>
            <a:lvl5pPr marL="2098039" indent="-228600">
              <a:spcBef>
                <a:spcPts val="400"/>
              </a:spcBef>
              <a:buChar char="»"/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7463966" y="6245225"/>
            <a:ext cx="312068" cy="29898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584200">
              <a:defRPr sz="14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40639" marR="40639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1pPr>
      <a:lvl2pPr marL="40639" marR="40639" indent="2286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2pPr>
      <a:lvl3pPr marL="40639" marR="40639" indent="4572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3pPr>
      <a:lvl4pPr marL="40639" marR="40639" indent="6858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4pPr>
      <a:lvl5pPr marL="40639" marR="40639" indent="9144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5pPr>
      <a:lvl6pPr marL="40639" marR="40639" indent="11430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6pPr>
      <a:lvl7pPr marL="40639" marR="40639" indent="13716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7pPr>
      <a:lvl8pPr marL="40639" marR="40639" indent="16002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8pPr>
      <a:lvl9pPr marL="40639" marR="40639" indent="1828800" algn="ctr">
        <a:defRPr sz="4400">
          <a:solidFill>
            <a:srgbClr val="FFFED5"/>
          </a:solidFill>
          <a:uFill>
            <a:solidFill>
              <a:srgbClr val="FFFED5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383540" marR="40639" indent="-34290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1pPr>
      <a:lvl2pPr marL="824411" marR="40639" indent="-326571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2pPr>
      <a:lvl3pPr marL="1259839" marR="40639" indent="-30480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3pPr>
      <a:lvl4pPr marL="17780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4pPr>
      <a:lvl5pPr marL="22352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5pPr>
      <a:lvl6pPr marL="22352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6pPr>
      <a:lvl7pPr marL="22352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7pPr>
      <a:lvl8pPr marL="22352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8pPr>
      <a:lvl9pPr marL="2235200" marR="40639" indent="-365760">
        <a:spcBef>
          <a:spcPts val="700"/>
        </a:spcBef>
        <a:buSzPct val="100000"/>
        <a:buChar char="•"/>
        <a:defRPr sz="3200">
          <a:solidFill>
            <a:srgbClr val="FFFB00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1pPr>
      <a:lvl2pPr indent="2286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2pPr>
      <a:lvl3pPr indent="4572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3pPr>
      <a:lvl4pPr indent="6858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4pPr>
      <a:lvl5pPr indent="9144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5pPr>
      <a:lvl6pPr indent="11430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6pPr>
      <a:lvl7pPr indent="13716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7pPr>
      <a:lvl8pPr indent="16002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8pPr>
      <a:lvl9pPr indent="1828800" algn="ctr" defTabSz="584200">
        <a:defRPr sz="1400">
          <a:solidFill>
            <a:schemeClr val="tx1"/>
          </a:solidFill>
          <a:uFill>
            <a:solidFill>
              <a:srgbClr val="FFFB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0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title"/>
          </p:nvPr>
        </p:nvSpPr>
        <p:spPr>
          <a:xfrm>
            <a:off x="125412" y="-582613"/>
            <a:ext cx="8893176" cy="255905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Советы к толкованию Писаний</a:t>
            </a:r>
          </a:p>
        </p:txBody>
      </p:sp>
      <p:sp>
        <p:nvSpPr>
          <p:cNvPr id="198" name="Shape 198"/>
          <p:cNvSpPr/>
          <p:nvPr/>
        </p:nvSpPr>
        <p:spPr>
          <a:xfrm>
            <a:off x="4307978" y="3289300"/>
            <a:ext cx="528044" cy="2794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/>
          <a:p>
            <a:pPr lvl="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/>
          </a:p>
        </p:txBody>
      </p:sp>
      <p:pic>
        <p:nvPicPr>
          <p:cNvPr id="199" name="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19697" y="1160286"/>
            <a:ext cx="8104606" cy="5304014"/>
          </a:xfrm>
          <a:prstGeom prst="rect">
            <a:avLst/>
          </a:prstGeom>
          <a:ln>
            <a:round/>
          </a:ln>
        </p:spPr>
      </p:pic>
      <p:sp>
        <p:nvSpPr>
          <p:cNvPr id="2" name="5-Point Star 1"/>
          <p:cNvSpPr/>
          <p:nvPr/>
        </p:nvSpPr>
        <p:spPr>
          <a:xfrm>
            <a:off x="519697" y="5549900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8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xfrm>
            <a:off x="-45326" y="81061"/>
            <a:ext cx="9112548" cy="136673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 sz="1800" b="0" i="0">
                <a:solidFill>
                  <a:srgbClr val="000000"/>
                </a:solidFill>
                <a:effectLst/>
                <a:uFillTx/>
              </a:defRPr>
            </a:pPr>
            <a:r>
              <a:rPr sz="31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3 </a:t>
            </a:r>
            <a:r>
              <a:rPr sz="31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Цар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. 3:5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В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Гаваоне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явился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Господь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Соломону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во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сне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ночью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, и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сказал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Бог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: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проси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,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что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дать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тебе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.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12700" y="1438026"/>
            <a:ext cx="9118600" cy="5420520"/>
          </a:xfrm>
          <a:prstGeom prst="rect">
            <a:avLst/>
          </a:prstGeom>
        </p:spPr>
        <p:txBody>
          <a:bodyPr/>
          <a:lstStyle/>
          <a:p>
            <a:pPr marL="391885" lvl="1" indent="-391885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Иисус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пообещал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дать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мы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просим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Ин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16.23-24),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есть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слово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пребывает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нас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Ин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15.7), и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мы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просим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воле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(1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Ин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5.14-15).</a:t>
            </a:r>
          </a:p>
          <a:p>
            <a:pPr marL="391885" lvl="1" indent="-391885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8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lvl="0" indent="-228600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личность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Он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способен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слышать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молитвы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силен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просимое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дать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-45326" y="81061"/>
            <a:ext cx="9112548" cy="136673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 sz="1800" b="0" i="0">
                <a:solidFill>
                  <a:srgbClr val="000000"/>
                </a:solidFill>
                <a:effectLst/>
                <a:uFillTx/>
              </a:defRPr>
            </a:pPr>
            <a:r>
              <a:rPr sz="31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3 </a:t>
            </a:r>
            <a:r>
              <a:rPr sz="31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Цар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. 3:5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В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Гаваоне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явился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Господь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Соломону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во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сне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ночью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, и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сказал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Бог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: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проси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,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что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дать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тебе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.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-10252" y="1457126"/>
            <a:ext cx="9042401" cy="5287864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487680" lvl="0" indent="-182880">
              <a:spcBef>
                <a:spcPts val="3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написано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контексте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Соломон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любил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послушался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и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он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только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принес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Ему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щедрую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жертву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699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3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мы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просим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воле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(1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Ин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5.14-15), и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слово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пребывает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нас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Ин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15.7).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/>
          </p:cNvSpPr>
          <p:nvPr>
            <p:ph type="title"/>
          </p:nvPr>
        </p:nvSpPr>
        <p:spPr>
          <a:xfrm>
            <a:off x="-45326" y="17561"/>
            <a:ext cx="9153525" cy="1366739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 sz="1800" b="0" i="0">
                <a:solidFill>
                  <a:srgbClr val="000000"/>
                </a:solidFill>
                <a:effectLst/>
                <a:uFillTx/>
              </a:defRPr>
            </a:pPr>
            <a:r>
              <a:rPr sz="31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3 </a:t>
            </a:r>
            <a:r>
              <a:rPr sz="3100" b="1" i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Цар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. 3:5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В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Гаваоне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явился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Господь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Соломону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во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сне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ночью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, и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сказал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Бог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: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проси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,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что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дать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 </a:t>
            </a:r>
            <a:r>
              <a:rPr sz="31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тебе</a:t>
            </a:r>
            <a:r>
              <a:rPr sz="31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</a:rPr>
              <a:t>.</a:t>
            </a:r>
          </a:p>
        </p:txBody>
      </p:sp>
      <p:sp>
        <p:nvSpPr>
          <p:cNvPr id="254" name="Shape 254"/>
          <p:cNvSpPr>
            <a:spLocks noGrp="1"/>
          </p:cNvSpPr>
          <p:nvPr>
            <p:ph type="body" idx="1"/>
          </p:nvPr>
        </p:nvSpPr>
        <p:spPr>
          <a:xfrm>
            <a:off x="-127000" y="1409898"/>
            <a:ext cx="9275897" cy="5497464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spcBef>
                <a:spcPts val="2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 sz="29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spcBef>
                <a:spcPts val="2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Практиковать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молитву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Добродетель</a:t>
            </a:r>
            <a:endParaRPr sz="2900" b="1" dirty="0">
              <a:solidFill>
                <a:srgbClr val="FFFB00"/>
              </a:solidFill>
              <a:uFill>
                <a:solidFill>
                  <a:srgbClr val="FFFED5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29166" lvl="1" indent="-325966"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33400" lvl="0" indent="-228600">
              <a:spcBef>
                <a:spcPts val="2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всегда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молись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унывай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Лук.18:1.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-6350" y="-190831"/>
            <a:ext cx="9156700" cy="1566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defRPr sz="1800"/>
            </a:pP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И.Н.1:3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Всякое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место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на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которое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ступят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стопы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ног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ваших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Я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даю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вам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как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Я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сказал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2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Моисею</a:t>
            </a:r>
            <a:r>
              <a:rPr sz="32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: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-241300" y="1193800"/>
            <a:ext cx="9334500" cy="5503863"/>
          </a:xfrm>
          <a:prstGeom prst="rect">
            <a:avLst/>
          </a:prstGeom>
        </p:spPr>
        <p:txBody>
          <a:bodyPr/>
          <a:lstStyle/>
          <a:p>
            <a:pPr marL="1107439" lvl="1" indent="-609599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1107439" lvl="1" indent="-609599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Обещание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Повествование</a:t>
            </a:r>
            <a:endParaRPr sz="29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1107439" lvl="1" indent="-609599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Бог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верен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в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обещаниях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Бог</a:t>
            </a:r>
            <a:r>
              <a:rPr lang="ru-RU"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ничего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делает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вместо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нас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но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Он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готов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многое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делать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вместе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с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нами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4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/>
        </p:nvSpPr>
        <p:spPr>
          <a:xfrm>
            <a:off x="-6350" y="66178"/>
            <a:ext cx="9156700" cy="1140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defRPr sz="1800"/>
            </a:pPr>
            <a: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И.Н.1:3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Всякое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место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ступят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стопы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ног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ваших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даю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вам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сказал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3200" b="1" i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idx="1"/>
          </p:nvPr>
        </p:nvSpPr>
        <p:spPr>
          <a:xfrm>
            <a:off x="12700" y="1438026"/>
            <a:ext cx="9118600" cy="5420520"/>
          </a:xfrm>
          <a:prstGeom prst="rect">
            <a:avLst/>
          </a:prstGeom>
        </p:spPr>
        <p:txBody>
          <a:bodyPr/>
          <a:lstStyle/>
          <a:p>
            <a:pPr marL="391885" lvl="1" indent="-391885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исполнении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Божьего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раньше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Аврааму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повторил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Иисусу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лидеру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Божьего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народа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700" dirty="0">
              <a:solidFill>
                <a:srgbClr val="FFFFFF"/>
              </a:solidFill>
              <a:uFill>
                <a:solidFill>
                  <a:srgbClr val="FFFED5"/>
                </a:solidFill>
              </a:uFill>
            </a:endParaRPr>
          </a:p>
          <a:p>
            <a:pPr marL="391885" lvl="1" indent="-391885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7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7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lvl="0" indent="-228600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исполнении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Божьего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раньше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Аврааму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повторил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Иисусу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лидеру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Божьего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народа</a:t>
            </a:r>
            <a:endParaRPr sz="27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4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/>
        </p:nvSpPr>
        <p:spPr>
          <a:xfrm>
            <a:off x="-6350" y="66178"/>
            <a:ext cx="9156700" cy="1140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defRPr sz="1800"/>
            </a:pPr>
            <a: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И.Н.1:3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Всякое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место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ступят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стопы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ног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ваших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даю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вам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сказал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3200" b="1" i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</p:txBody>
      </p:sp>
      <p:sp>
        <p:nvSpPr>
          <p:cNvPr id="263" name="Shape 263"/>
          <p:cNvSpPr>
            <a:spLocks noGrp="1"/>
          </p:cNvSpPr>
          <p:nvPr>
            <p:ph type="body" idx="1"/>
          </p:nvPr>
        </p:nvSpPr>
        <p:spPr>
          <a:xfrm>
            <a:off x="-10252" y="1457126"/>
            <a:ext cx="9042401" cy="5287864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487680" lvl="0" indent="-182880">
              <a:spcBef>
                <a:spcPts val="3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исполнении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Божьего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раньше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Аврааму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699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Буквально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а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аллегорически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4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/>
        </p:nvSpPr>
        <p:spPr>
          <a:xfrm>
            <a:off x="-6350" y="66178"/>
            <a:ext cx="9156700" cy="1140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defRPr sz="1800"/>
            </a:pPr>
            <a: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И.Н.1:3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Всякое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место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которое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ступят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стопы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ног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ваших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даю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вам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Я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сказал</a:t>
            </a:r>
            <a:r>
              <a:rPr sz="32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2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Моисею</a:t>
            </a:r>
            <a:r>
              <a:rPr sz="3200" b="1" i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</p:txBody>
      </p:sp>
      <p:sp>
        <p:nvSpPr>
          <p:cNvPr id="266" name="Shape 266"/>
          <p:cNvSpPr>
            <a:spLocks noGrp="1"/>
          </p:cNvSpPr>
          <p:nvPr>
            <p:ph type="body" idx="1"/>
          </p:nvPr>
        </p:nvSpPr>
        <p:spPr>
          <a:xfrm>
            <a:off x="-127000" y="1409898"/>
            <a:ext cx="9254332" cy="5497464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spcBef>
                <a:spcPts val="18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Буквально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а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аллегорически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  <a:endParaRPr sz="30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spcBef>
                <a:spcPts val="18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——-</a:t>
            </a:r>
          </a:p>
          <a:p>
            <a:pPr marL="529166" lvl="1" indent="-325966">
              <a:spcBef>
                <a:spcPts val="18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Буквально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а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аллегорически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/>
        </p:nvSpPr>
        <p:spPr>
          <a:xfrm>
            <a:off x="0" y="-458788"/>
            <a:ext cx="9156700" cy="199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defTabSz="914400">
              <a:lnSpc>
                <a:spcPct val="80000"/>
              </a:lnSpc>
              <a:defRPr sz="1800"/>
            </a:pPr>
            <a:r>
              <a:rPr sz="30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Втор.22:8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будешь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строить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новый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перила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около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твоей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навести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тебе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--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нибудь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упадет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него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69" name="Shape 269"/>
          <p:cNvSpPr>
            <a:spLocks noGrp="1"/>
          </p:cNvSpPr>
          <p:nvPr>
            <p:ph type="body" idx="1"/>
          </p:nvPr>
        </p:nvSpPr>
        <p:spPr>
          <a:xfrm>
            <a:off x="-76200" y="1689100"/>
            <a:ext cx="9144000" cy="5503863"/>
          </a:xfrm>
          <a:prstGeom prst="rect">
            <a:avLst/>
          </a:prstGeom>
        </p:spPr>
        <p:txBody>
          <a:bodyPr/>
          <a:lstStyle/>
          <a:p>
            <a:pPr marL="571500" lvl="1" indent="-342900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571500" lvl="1" indent="-342900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Заповедь</a:t>
            </a:r>
            <a:endParaRPr sz="29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571500" lvl="1" indent="-342900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Делай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все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возможное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для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безопасности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0" y="-458788"/>
            <a:ext cx="9156700" cy="199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defTabSz="914400">
              <a:lnSpc>
                <a:spcPct val="80000"/>
              </a:lnSpc>
              <a:defRPr sz="1800"/>
            </a:pPr>
            <a:r>
              <a:rPr sz="30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Втор.22:8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будешь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строить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новый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перила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около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твоей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навести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тебе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--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нибудь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упадет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него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73" name="Shape 273"/>
          <p:cNvSpPr>
            <a:spLocks noGrp="1"/>
          </p:cNvSpPr>
          <p:nvPr>
            <p:ph type="body" idx="1"/>
          </p:nvPr>
        </p:nvSpPr>
        <p:spPr>
          <a:xfrm>
            <a:off x="12700" y="1653926"/>
            <a:ext cx="9118600" cy="5420520"/>
          </a:xfrm>
          <a:prstGeom prst="rect">
            <a:avLst/>
          </a:prstGeom>
        </p:spPr>
        <p:txBody>
          <a:bodyPr/>
          <a:lstStyle/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42412" lvl="0" indent="-237612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и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делали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другим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того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чего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хотят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себе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Деян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15:20). </a:t>
            </a:r>
            <a:endParaRPr sz="2900" dirty="0">
              <a:solidFill>
                <a:srgbClr val="FFFFFF"/>
              </a:solidFill>
              <a:uFill>
                <a:solidFill>
                  <a:srgbClr val="FFFED5"/>
                </a:solidFill>
              </a:uFill>
            </a:endParaRPr>
          </a:p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9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9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9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0333" lvl="0" indent="-245533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возможное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безопасности</a:t>
            </a:r>
            <a:endParaRPr sz="29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0" y="-458788"/>
            <a:ext cx="9156700" cy="199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defTabSz="914400">
              <a:lnSpc>
                <a:spcPct val="80000"/>
              </a:lnSpc>
              <a:defRPr sz="1800"/>
            </a:pPr>
            <a:r>
              <a:rPr sz="30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Втор.22:8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будешь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строить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новый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перила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около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твоей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навести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тебе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--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нибудь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упадет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него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77" name="Shape 277"/>
          <p:cNvSpPr>
            <a:spLocks noGrp="1"/>
          </p:cNvSpPr>
          <p:nvPr>
            <p:ph type="body" idx="1"/>
          </p:nvPr>
        </p:nvSpPr>
        <p:spPr>
          <a:xfrm>
            <a:off x="-10252" y="1711126"/>
            <a:ext cx="9042401" cy="5287864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487680" lvl="0" indent="-182880">
              <a:spcBef>
                <a:spcPts val="3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Люди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пользовались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крышами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отдыха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699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7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400">
                <a:solidFill>
                  <a:srgbClr val="FFFB00"/>
                </a:solidFill>
                <a:uFill>
                  <a:solidFill>
                    <a:srgbClr val="FFFB00"/>
                  </a:solidFill>
                </a:uFill>
              </a:rPr>
              <a:t>2</a:t>
            </a:fld>
            <a:endParaRPr sz="1400">
              <a:solidFill>
                <a:srgbClr val="FFFB00"/>
              </a:solidFill>
              <a:uFill>
                <a:solidFill>
                  <a:srgbClr val="FFFB00"/>
                </a:solidFill>
              </a:uFill>
            </a:endParaRPr>
          </a:p>
        </p:txBody>
      </p:sp>
      <p:sp>
        <p:nvSpPr>
          <p:cNvPr id="202" name="Shape 202"/>
          <p:cNvSpPr/>
          <p:nvPr/>
        </p:nvSpPr>
        <p:spPr>
          <a:xfrm>
            <a:off x="596900" y="4454525"/>
            <a:ext cx="7493000" cy="596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A900"/>
              </a:buClr>
              <a:buFont typeface="Arial"/>
              <a:defRPr sz="3500" b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Формулируем</a:t>
            </a:r>
            <a:r>
              <a:rPr sz="3500" b="1" dirty="0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 </a:t>
            </a:r>
            <a:r>
              <a:rPr sz="3500" b="1" dirty="0" err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Божий</a:t>
            </a:r>
            <a:r>
              <a:rPr sz="3500" b="1" dirty="0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 </a:t>
            </a:r>
            <a:r>
              <a:rPr sz="3500" b="1" dirty="0" err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Принцип</a:t>
            </a:r>
            <a:endParaRPr sz="3500" b="1" dirty="0">
              <a:solidFill>
                <a:srgbClr val="FFFB00"/>
              </a:solidFill>
              <a:uFill>
                <a:solidFill>
                  <a:srgbClr val="FFA900"/>
                </a:solidFill>
              </a:uFill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-25400" y="1620200"/>
            <a:ext cx="24384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</a:t>
            </a:r>
            <a:endParaRPr sz="34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</a:endParaRPr>
          </a:p>
        </p:txBody>
      </p:sp>
      <p:sp>
        <p:nvSpPr>
          <p:cNvPr id="204" name="Shape 204"/>
          <p:cNvSpPr/>
          <p:nvPr/>
        </p:nvSpPr>
        <p:spPr>
          <a:xfrm>
            <a:off x="4699000" y="2508680"/>
            <a:ext cx="22860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</a:t>
            </a:r>
          </a:p>
        </p:txBody>
      </p:sp>
      <p:sp>
        <p:nvSpPr>
          <p:cNvPr id="205" name="Shape 205"/>
          <p:cNvSpPr/>
          <p:nvPr/>
        </p:nvSpPr>
        <p:spPr>
          <a:xfrm>
            <a:off x="6591300" y="2976438"/>
            <a:ext cx="19304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</a:t>
            </a:r>
          </a:p>
        </p:txBody>
      </p:sp>
      <p:sp>
        <p:nvSpPr>
          <p:cNvPr id="206" name="Shape 206"/>
          <p:cNvSpPr/>
          <p:nvPr/>
        </p:nvSpPr>
        <p:spPr>
          <a:xfrm>
            <a:off x="570673" y="155575"/>
            <a:ext cx="80010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just">
            <a:spAutoFit/>
          </a:bodyPr>
          <a:lstStyle>
            <a:lvl1pPr marL="40639" marR="40639" algn="ctr" defTabSz="914400">
              <a:defRPr sz="344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44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Что</a:t>
            </a:r>
            <a:r>
              <a:rPr sz="344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44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предложено</a:t>
            </a:r>
            <a:r>
              <a:rPr sz="344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в </a:t>
            </a:r>
            <a:r>
              <a:rPr sz="344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тексте</a:t>
            </a:r>
            <a:r>
              <a:rPr sz="344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?</a:t>
            </a:r>
          </a:p>
        </p:txBody>
      </p:sp>
      <p:sp>
        <p:nvSpPr>
          <p:cNvPr id="207" name="Shape 207"/>
          <p:cNvSpPr/>
          <p:nvPr/>
        </p:nvSpPr>
        <p:spPr>
          <a:xfrm rot="16163430">
            <a:off x="4286362" y="-810847"/>
            <a:ext cx="457201" cy="892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8100"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1714500" y="2035842"/>
            <a:ext cx="35179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</a:t>
            </a:r>
            <a:endParaRPr sz="34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</a:endParaRPr>
          </a:p>
        </p:txBody>
      </p:sp>
      <p:sp>
        <p:nvSpPr>
          <p:cNvPr id="209" name="Shape 209"/>
          <p:cNvSpPr/>
          <p:nvPr/>
        </p:nvSpPr>
        <p:spPr>
          <a:xfrm rot="7535860">
            <a:off x="1065941" y="1102698"/>
            <a:ext cx="1245611" cy="279401"/>
          </a:xfrm>
          <a:prstGeom prst="rightArrow">
            <a:avLst>
              <a:gd name="adj1" fmla="val 37341"/>
              <a:gd name="adj2" fmla="val 192806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0" name="Shape 210"/>
          <p:cNvSpPr/>
          <p:nvPr/>
        </p:nvSpPr>
        <p:spPr>
          <a:xfrm rot="17677531" flipH="1">
            <a:off x="2580736" y="1286866"/>
            <a:ext cx="1478227" cy="342901"/>
          </a:xfrm>
          <a:prstGeom prst="rightArrow">
            <a:avLst>
              <a:gd name="adj1" fmla="val 26052"/>
              <a:gd name="adj2" fmla="val 147010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1" name="Shape 211"/>
          <p:cNvSpPr/>
          <p:nvPr/>
        </p:nvSpPr>
        <p:spPr>
          <a:xfrm rot="4420582">
            <a:off x="4512355" y="1538462"/>
            <a:ext cx="1960586" cy="330201"/>
          </a:xfrm>
          <a:prstGeom prst="rightArrow">
            <a:avLst>
              <a:gd name="adj1" fmla="val 26052"/>
              <a:gd name="adj2" fmla="val 152665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2" name="Shape 212"/>
          <p:cNvSpPr/>
          <p:nvPr/>
        </p:nvSpPr>
        <p:spPr>
          <a:xfrm rot="15563291" flipH="1">
            <a:off x="6103386" y="1700786"/>
            <a:ext cx="2259726" cy="296935"/>
          </a:xfrm>
          <a:prstGeom prst="rightArrow">
            <a:avLst>
              <a:gd name="adj1" fmla="val 31371"/>
              <a:gd name="adj2" fmla="val 166330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723900" y="5575300"/>
            <a:ext cx="7493000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algn="ctr" defTabSz="914400">
              <a:spcBef>
                <a:spcPts val="2200"/>
              </a:spcBef>
              <a:buClr>
                <a:srgbClr val="FFA900"/>
              </a:buClr>
              <a:buFont typeface="Arial"/>
              <a:defRPr sz="35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Предлагаем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форму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его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осуществления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в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наше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время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</p:txBody>
      </p:sp>
      <p:sp>
        <p:nvSpPr>
          <p:cNvPr id="214" name="Shape 214"/>
          <p:cNvSpPr/>
          <p:nvPr/>
        </p:nvSpPr>
        <p:spPr>
          <a:xfrm rot="16208348" flipH="1">
            <a:off x="4240594" y="4066138"/>
            <a:ext cx="584201" cy="342901"/>
          </a:xfrm>
          <a:prstGeom prst="rightArrow">
            <a:avLst>
              <a:gd name="adj1" fmla="val 29119"/>
              <a:gd name="adj2" fmla="val 83198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15" name="Shape 215"/>
          <p:cNvSpPr/>
          <p:nvPr/>
        </p:nvSpPr>
        <p:spPr>
          <a:xfrm rot="16208348" flipH="1">
            <a:off x="4210758" y="5137565"/>
            <a:ext cx="584201" cy="342901"/>
          </a:xfrm>
          <a:prstGeom prst="rightArrow">
            <a:avLst>
              <a:gd name="adj1" fmla="val 29119"/>
              <a:gd name="adj2" fmla="val 83198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" name="5-Point Star 1"/>
          <p:cNvSpPr/>
          <p:nvPr/>
        </p:nvSpPr>
        <p:spPr>
          <a:xfrm>
            <a:off x="113473" y="5788025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11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9" presetClass="entr" presetSubtype="8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15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2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left)">
                                      <p:cBhvr>
                                        <p:cTn id="1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8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2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8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27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8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31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9" presetClass="entr" presetSubtype="8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35" dur="25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8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44" dur="2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"/>
                            </p:stCondLst>
                            <p:childTnLst>
                              <p:par>
                                <p:cTn id="46" presetID="3" presetClass="entr" presetSubtype="5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8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57" dur="25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11" animBg="1" advAuto="0"/>
      <p:bldP spid="203" grpId="1" animBg="1" advAuto="0"/>
      <p:bldP spid="204" grpId="5" animBg="1" advAuto="0"/>
      <p:bldP spid="205" grpId="6" animBg="1" advAuto="0"/>
      <p:bldP spid="207" grpId="9" animBg="1" advAuto="0"/>
      <p:bldP spid="208" grpId="4" animBg="1" advAuto="0"/>
      <p:bldP spid="209" grpId="2" animBg="1" advAuto="0"/>
      <p:bldP spid="210" grpId="3" animBg="1" advAuto="0"/>
      <p:bldP spid="211" grpId="7" animBg="1" advAuto="0"/>
      <p:bldP spid="212" grpId="8" animBg="1" advAuto="0"/>
      <p:bldP spid="213" grpId="12" animBg="1" advAuto="0"/>
      <p:bldP spid="214" grpId="10" animBg="1" advAuto="0"/>
      <p:bldP spid="215" grpId="13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/>
        </p:nvSpPr>
        <p:spPr>
          <a:xfrm>
            <a:off x="16668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0" y="-458788"/>
            <a:ext cx="9156700" cy="1993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defTabSz="914400">
              <a:lnSpc>
                <a:spcPct val="80000"/>
              </a:lnSpc>
              <a:defRPr sz="1800"/>
            </a:pPr>
            <a:r>
              <a:rPr sz="30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Втор.22:8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будешь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строить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новый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перила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около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кровли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твоей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навести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тебе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крови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твой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--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нибудь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упадет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него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81" name="Shape 281"/>
          <p:cNvSpPr>
            <a:spLocks noGrp="1"/>
          </p:cNvSpPr>
          <p:nvPr>
            <p:ph type="body" idx="1"/>
          </p:nvPr>
        </p:nvSpPr>
        <p:spPr>
          <a:xfrm>
            <a:off x="-127000" y="1576982"/>
            <a:ext cx="9254332" cy="864068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 «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искушай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твоего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» </a:t>
            </a:r>
            <a:r>
              <a:rPr lang="ru-RU" sz="3000" b="1" dirty="0">
                <a:solidFill>
                  <a:srgbClr val="FFFB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Мф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ru-RU"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4:7</a:t>
            </a:r>
            <a:endParaRPr sz="30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Добродетель</a:t>
            </a:r>
            <a:endParaRPr sz="3000" b="1" dirty="0">
              <a:solidFill>
                <a:srgbClr val="FFFB00"/>
              </a:solidFill>
              <a:uFill>
                <a:solidFill>
                  <a:srgbClr val="FFFED5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Сделай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возможное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безопасности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людей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0" y="0"/>
            <a:ext cx="9105900" cy="1319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Кол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 3:22-23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Рабы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во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всем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повинуйтесь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господам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вашим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по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плоти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. . .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всё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что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делаете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делайте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от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души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как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для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0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Господа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</a:t>
            </a:r>
          </a:p>
        </p:txBody>
      </p:sp>
      <p:sp>
        <p:nvSpPr>
          <p:cNvPr id="284" name="Shape 284"/>
          <p:cNvSpPr>
            <a:spLocks noGrp="1"/>
          </p:cNvSpPr>
          <p:nvPr>
            <p:ph type="body" idx="1"/>
          </p:nvPr>
        </p:nvSpPr>
        <p:spPr>
          <a:xfrm>
            <a:off x="-76200" y="1689100"/>
            <a:ext cx="9144000" cy="5503863"/>
          </a:xfrm>
          <a:prstGeom prst="rect">
            <a:avLst/>
          </a:prstGeom>
        </p:spPr>
        <p:txBody>
          <a:bodyPr/>
          <a:lstStyle/>
          <a:p>
            <a:pPr marL="571500" lvl="1" indent="-342900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571500" lvl="1" indent="-342900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Заповедь</a:t>
            </a:r>
            <a:endParaRPr sz="29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571500" lvl="1" indent="-342900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Делай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все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от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души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как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для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Господа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0" y="0"/>
            <a:ext cx="9105900" cy="1319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000" b="1" i="1" dirty="0" err="1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Кол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 3:22-23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повинуйтесь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плоти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. . .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делаете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делайте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души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12700" y="1376560"/>
            <a:ext cx="9118600" cy="5394525"/>
          </a:xfrm>
          <a:prstGeom prst="rect">
            <a:avLst/>
          </a:prstGeom>
        </p:spPr>
        <p:txBody>
          <a:bodyPr/>
          <a:lstStyle/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42412" lvl="0" indent="-237612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повторяется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Еф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6:5-8; 1Тим.6:1-2; Тит.2:9-10, 1 Пет.2:18. </a:t>
            </a:r>
          </a:p>
          <a:p>
            <a:pPr marL="558800" lvl="0" indent="-266700">
              <a:lnSpc>
                <a:spcPct val="80000"/>
              </a:lnSpc>
              <a:buClr>
                <a:srgbClr val="FFFED5"/>
              </a:buClr>
              <a:buSzPct val="125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 1Кор.7:20-23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можно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остаться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этом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положении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а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можно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лучше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освободиться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800" dirty="0">
              <a:solidFill>
                <a:srgbClr val="FFFED5"/>
              </a:solidFill>
              <a:uFill>
                <a:solidFill>
                  <a:srgbClr val="FFFED5"/>
                </a:solidFill>
              </a:uFill>
            </a:endParaRPr>
          </a:p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8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0333" lvl="0" indent="-245533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принимает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нашу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работу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другого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сделанную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Него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0" y="0"/>
            <a:ext cx="9105900" cy="1319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000" b="1" i="1" dirty="0" err="1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Кол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 3:22-23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повинуйтесь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плоти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. . .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делаете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делайте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души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92" name="Shape 292"/>
          <p:cNvSpPr>
            <a:spLocks noGrp="1"/>
          </p:cNvSpPr>
          <p:nvPr>
            <p:ph type="body" idx="1"/>
          </p:nvPr>
        </p:nvSpPr>
        <p:spPr>
          <a:xfrm>
            <a:off x="-10252" y="1711126"/>
            <a:ext cx="9042401" cy="5287864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487680" lvl="0" indent="-182880">
              <a:spcBef>
                <a:spcPts val="3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Рабство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нормой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ме</a:t>
            </a:r>
            <a:r>
              <a:rPr lang="ru-RU"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человеческих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отношениях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69900" lvl="1" indent="-431800">
              <a:spcBef>
                <a:spcPts val="30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Даже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там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где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нет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рабств</a:t>
            </a:r>
            <a:r>
              <a:rPr lang="ru-RU"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95" name="Shape 295"/>
          <p:cNvSpPr/>
          <p:nvPr/>
        </p:nvSpPr>
        <p:spPr>
          <a:xfrm>
            <a:off x="0" y="0"/>
            <a:ext cx="9105900" cy="1319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000" b="1" i="1" dirty="0" err="1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Кол</a:t>
            </a:r>
            <a:r>
              <a:rPr sz="30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 3:22-23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Рабы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повинуйтесь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вашим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плоти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. . .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делаете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делайте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души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для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Господа</a:t>
            </a:r>
            <a:r>
              <a:rPr sz="3000" b="1" dirty="0">
                <a:solidFill>
                  <a:srgbClr val="FFA9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96" name="Shape 296"/>
          <p:cNvSpPr>
            <a:spLocks noGrp="1"/>
          </p:cNvSpPr>
          <p:nvPr>
            <p:ph type="body" idx="1"/>
          </p:nvPr>
        </p:nvSpPr>
        <p:spPr>
          <a:xfrm>
            <a:off x="-127000" y="1259482"/>
            <a:ext cx="9254332" cy="5705923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«</a:t>
            </a:r>
            <a:r>
              <a:rPr lang="ru-RU" sz="2700" b="1" dirty="0">
                <a:solidFill>
                  <a:srgbClr val="FFFB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...умоляю вас поступать достойно звания, в которое вы призваны,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» </a:t>
            </a:r>
            <a:r>
              <a:rPr lang="ru-RU"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Еф. 4:1</a:t>
            </a:r>
            <a:endParaRPr sz="27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Находится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списке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качеств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правильного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христианского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поведения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Да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!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В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сё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делаете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делайте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души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sz="2700" dirty="0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700" dirty="0" err="1">
                <a:solidFill>
                  <a:srgbClr val="FFFB00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/>
          <p:nvPr/>
        </p:nvSpPr>
        <p:spPr>
          <a:xfrm>
            <a:off x="0" y="-3176"/>
            <a:ext cx="9131300" cy="1285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1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Деян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4:32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 . . .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никто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ничего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из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имения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своего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не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называл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своим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всё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у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них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было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100" b="1" i="1" dirty="0" err="1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общее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idx="1"/>
          </p:nvPr>
        </p:nvSpPr>
        <p:spPr>
          <a:xfrm>
            <a:off x="-76200" y="1282700"/>
            <a:ext cx="9144000" cy="5503863"/>
          </a:xfrm>
          <a:prstGeom prst="rect">
            <a:avLst/>
          </a:prstGeom>
        </p:spPr>
        <p:txBody>
          <a:bodyPr/>
          <a:lstStyle/>
          <a:p>
            <a:pPr marL="571500" lvl="1" indent="-342900">
              <a:spcBef>
                <a:spcPts val="6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571500" lvl="1" indent="-342900">
              <a:spcBef>
                <a:spcPts val="6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Пример</a:t>
            </a:r>
            <a:endParaRPr sz="29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571500" lvl="1" indent="-342900">
              <a:lnSpc>
                <a:spcPct val="90000"/>
              </a:lnSpc>
              <a:spcBef>
                <a:spcPts val="6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39189" lvl="2" indent="-184150">
              <a:lnSpc>
                <a:spcPct val="9000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Позволь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другим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воспользоваться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тем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что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есть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у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тебя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Блаженнее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давать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нежели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8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принимать</a:t>
            </a:r>
            <a:r>
              <a:rPr sz="28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Ден.20:35.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/>
        </p:nvSpPr>
        <p:spPr>
          <a:xfrm>
            <a:off x="-3810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0" y="-3175"/>
            <a:ext cx="9131300" cy="1052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100" b="1" i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Деян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4:32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 </a:t>
            </a:r>
            <a:r>
              <a:rPr sz="3100" b="1" i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. .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никто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ничего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из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имения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называл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своим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у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них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общее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303" name="Shape 303"/>
          <p:cNvSpPr>
            <a:spLocks noGrp="1"/>
          </p:cNvSpPr>
          <p:nvPr>
            <p:ph type="body" idx="1"/>
          </p:nvPr>
        </p:nvSpPr>
        <p:spPr>
          <a:xfrm>
            <a:off x="12700" y="1376560"/>
            <a:ext cx="9118600" cy="5394525"/>
          </a:xfrm>
          <a:prstGeom prst="rect">
            <a:avLst/>
          </a:prstGeom>
        </p:spPr>
        <p:txBody>
          <a:bodyPr/>
          <a:lstStyle/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42412" lvl="0" indent="-237612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Верующие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поощряются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щедрости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542412" lvl="0" indent="-237612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Богатые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бедные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церкви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I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века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(1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Тим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6.17-18;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Деян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5.4;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Иак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2.1-4). </a:t>
            </a:r>
          </a:p>
          <a:p>
            <a:pPr marL="420914" lvl="1" indent="-420914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8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0333" lvl="0" indent="-245533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Люби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словом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языком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а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делом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истиной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06" name="Shape 306"/>
          <p:cNvSpPr>
            <a:spLocks noGrp="1"/>
          </p:cNvSpPr>
          <p:nvPr>
            <p:ph type="body" idx="1"/>
          </p:nvPr>
        </p:nvSpPr>
        <p:spPr>
          <a:xfrm>
            <a:off x="-10252" y="1311275"/>
            <a:ext cx="9042401" cy="5687715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18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487680" lvl="0" indent="-182880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Церковь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начале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много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чудес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знамений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Лука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показал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Феофилу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характер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христианина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469900" lvl="1" indent="-431800">
              <a:spcBef>
                <a:spcPts val="18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…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чтобы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вы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всем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богаты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всякую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щедрость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которая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через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нас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производит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благодарение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Богу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(2Кор. 9:11).</a:t>
            </a:r>
          </a:p>
        </p:txBody>
      </p:sp>
      <p:sp>
        <p:nvSpPr>
          <p:cNvPr id="307" name="Shape 307"/>
          <p:cNvSpPr/>
          <p:nvPr/>
        </p:nvSpPr>
        <p:spPr>
          <a:xfrm>
            <a:off x="0" y="-3175"/>
            <a:ext cx="9131300" cy="1052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100" b="1" i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Деян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4:32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 </a:t>
            </a:r>
            <a:r>
              <a:rPr sz="3100" b="1" i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. .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никто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ничего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из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имения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называл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своим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у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них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общее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10" name="Shape 310"/>
          <p:cNvSpPr/>
          <p:nvPr/>
        </p:nvSpPr>
        <p:spPr>
          <a:xfrm>
            <a:off x="0" y="-3175"/>
            <a:ext cx="9131300" cy="10526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90000"/>
              </a:lnSpc>
              <a:defRPr sz="1800"/>
            </a:pPr>
            <a:r>
              <a:rPr sz="3100" b="1" i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Деян</a:t>
            </a:r>
            <a:r>
              <a:rPr sz="31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4:32</a:t>
            </a:r>
            <a:r>
              <a:rPr sz="3100" b="1" i="1" dirty="0">
                <a:solidFill>
                  <a:srgbClr val="FF52A9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 </a:t>
            </a:r>
            <a:r>
              <a:rPr sz="3100" b="1" i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. .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никто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ничего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из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имения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своего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называл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своим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всё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у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них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общее</a:t>
            </a:r>
            <a:r>
              <a:rPr sz="3100" b="1" dirty="0">
                <a:solidFill>
                  <a:srgbClr val="FFA900"/>
                </a:solidFill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idx="1"/>
          </p:nvPr>
        </p:nvSpPr>
        <p:spPr>
          <a:xfrm>
            <a:off x="-127000" y="1259482"/>
            <a:ext cx="9254332" cy="5705923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Щедрость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суть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содержание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обязательна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такая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форма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9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Щедрость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529166" lvl="1" indent="-325966">
              <a:lnSpc>
                <a:spcPct val="90000"/>
              </a:lnSpc>
              <a:spcBef>
                <a:spcPts val="17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9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lnSpc>
                <a:spcPct val="90000"/>
              </a:lnSpc>
              <a:spcBef>
                <a:spcPts val="17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Щедрость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суть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содержание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обязательна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такая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форма</a:t>
            </a:r>
            <a:r>
              <a:rPr sz="29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/>
        </p:nvSpPr>
        <p:spPr>
          <a:xfrm>
            <a:off x="-190500" y="123825"/>
            <a:ext cx="9334500" cy="1450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80000"/>
              </a:lnSpc>
              <a:defRPr sz="1800"/>
            </a:pP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Пс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150:4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Хвалите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Его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с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тимпаном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и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ликами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(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танцами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),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хвалите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Его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на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струнах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и 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органе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</a:t>
            </a:r>
          </a:p>
        </p:txBody>
      </p:sp>
      <p:sp>
        <p:nvSpPr>
          <p:cNvPr id="314" name="Shape 314"/>
          <p:cNvSpPr>
            <a:spLocks noGrp="1"/>
          </p:cNvSpPr>
          <p:nvPr>
            <p:ph type="body" idx="1"/>
          </p:nvPr>
        </p:nvSpPr>
        <p:spPr>
          <a:xfrm>
            <a:off x="-76200" y="1689100"/>
            <a:ext cx="9144000" cy="5503863"/>
          </a:xfrm>
          <a:prstGeom prst="rect">
            <a:avLst/>
          </a:prstGeom>
        </p:spPr>
        <p:txBody>
          <a:bodyPr/>
          <a:lstStyle/>
          <a:p>
            <a:pPr marL="571500" lvl="1" indent="-342900">
              <a:spcBef>
                <a:spcPts val="21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571500" lvl="1" indent="-342900">
              <a:spcBef>
                <a:spcPts val="21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2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FFF"/>
                </a:solidFill>
                <a:uFill>
                  <a:solidFill>
                    <a:srgbClr val="F5EC00"/>
                  </a:solidFill>
                </a:uFill>
              </a:rPr>
              <a:t>Заповедь</a:t>
            </a:r>
            <a:endParaRPr sz="2900" b="1" dirty="0">
              <a:solidFill>
                <a:srgbClr val="FFFFFF"/>
              </a:solidFill>
              <a:uFill>
                <a:solidFill>
                  <a:srgbClr val="F5EC00"/>
                </a:solidFill>
              </a:uFill>
            </a:endParaRPr>
          </a:p>
          <a:p>
            <a:pPr marL="571500" lvl="1" indent="-342900">
              <a:lnSpc>
                <a:spcPct val="90000"/>
              </a:lnSpc>
              <a:spcBef>
                <a:spcPts val="21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обещанием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lvl="2">
              <a:lnSpc>
                <a:spcPct val="90000"/>
              </a:lnSpc>
              <a:spcBef>
                <a:spcPts val="2100"/>
              </a:spcBef>
              <a:buClr>
                <a:srgbClr val="FFFFFF"/>
              </a:buClr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900" b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достоин</a:t>
            </a:r>
            <a:r>
              <a:rPr sz="2900" b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900" b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хвалы</a:t>
            </a:r>
            <a:r>
              <a:rPr sz="2900" b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900" b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5EC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поклонения</a:t>
            </a:r>
            <a:endParaRPr sz="2900" b="1" dirty="0">
              <a:solidFill>
                <a:srgbClr val="FFFFFF"/>
              </a:solidFill>
              <a:effectLst>
                <a:outerShdw blurRad="12700" dist="25400" dir="2700000" rotWithShape="0">
                  <a:srgbClr val="000000"/>
                </a:outerShdw>
              </a:effectLst>
              <a:uFill>
                <a:solidFill>
                  <a:srgbClr val="F5EC00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/>
          </p:cNvSpPr>
          <p:nvPr>
            <p:ph type="body" idx="1"/>
          </p:nvPr>
        </p:nvSpPr>
        <p:spPr>
          <a:xfrm>
            <a:off x="-95250" y="44102"/>
            <a:ext cx="9334500" cy="6769796"/>
          </a:xfrm>
          <a:prstGeom prst="rect">
            <a:avLst/>
          </a:prstGeom>
        </p:spPr>
        <p:txBody>
          <a:bodyPr/>
          <a:lstStyle/>
          <a:p>
            <a:pPr marL="726440" lvl="0" indent="-685800">
              <a:spcBef>
                <a:spcPts val="800"/>
              </a:spcBef>
              <a:buChar char=""/>
              <a:defRPr sz="1800">
                <a:solidFill>
                  <a:srgbClr val="000000"/>
                </a:solidFill>
                <a:uFillTx/>
              </a:defRPr>
            </a:pPr>
            <a:r>
              <a:rPr sz="3700" b="1" dirty="0" err="1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Шаги</a:t>
            </a:r>
            <a:r>
              <a:rPr sz="3700" b="1" dirty="0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 </a:t>
            </a:r>
            <a:r>
              <a:rPr sz="3700" b="1" dirty="0" err="1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экзегета</a:t>
            </a:r>
            <a:r>
              <a:rPr sz="3700" b="1" dirty="0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:</a:t>
            </a:r>
          </a:p>
          <a:p>
            <a:pPr marL="1107439" lvl="1" indent="-609599">
              <a:spcBef>
                <a:spcPts val="3900"/>
              </a:spcBef>
              <a:buClr>
                <a:srgbClr val="FFFFFF"/>
              </a:buClr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endParaRPr sz="35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</a:endParaRPr>
          </a:p>
          <a:p>
            <a:pPr marL="1054100" lvl="1" indent="-228600">
              <a:buClr>
                <a:srgbClr val="FFFFFF"/>
              </a:buClr>
              <a:buSzPct val="127000"/>
              <a:buFont typeface="Arial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endParaRPr sz="3500" b="1" dirty="0">
              <a:solidFill>
                <a:srgbClr val="FFFED5"/>
              </a:solidFill>
              <a:uFill>
                <a:solidFill>
                  <a:srgbClr val="FFFED5"/>
                </a:solidFill>
              </a:uFill>
            </a:endParaRPr>
          </a:p>
          <a:p>
            <a:pPr marL="1054100" lvl="1" indent="-228600">
              <a:buClr>
                <a:srgbClr val="FFFFFF"/>
              </a:buClr>
              <a:buSzPct val="127000"/>
              <a:buFont typeface="Arial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35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35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 </a:t>
            </a:r>
          </a:p>
          <a:p>
            <a:pPr marL="1107439" lvl="1" indent="-609599">
              <a:buClr>
                <a:srgbClr val="FFFFFF"/>
              </a:buClr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Определить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: </a:t>
            </a:r>
          </a:p>
          <a:p>
            <a:pPr marL="1003300" lvl="1" indent="-228600">
              <a:buClr>
                <a:srgbClr val="FFFFFF"/>
              </a:buClr>
              <a:buSzPct val="99000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Какое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u="sng" dirty="0" err="1">
                <a:solidFill>
                  <a:srgbClr val="FFFFFF"/>
                </a:solidFill>
                <a:uFill>
                  <a:solidFill>
                    <a:srgbClr val="F5EC00"/>
                  </a:solidFill>
                </a:uFill>
              </a:rPr>
              <a:t>обещание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дано</a:t>
            </a:r>
            <a:endParaRPr sz="35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1003300" lvl="1" indent="-228600">
              <a:buClr>
                <a:srgbClr val="FFFFFF"/>
              </a:buClr>
              <a:buSzPct val="99000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 </a:t>
            </a: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чем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в </a:t>
            </a:r>
            <a:r>
              <a:rPr sz="3500" b="1" u="sng" dirty="0" err="1">
                <a:solidFill>
                  <a:srgbClr val="FFFFFF"/>
                </a:solidFill>
                <a:uFill>
                  <a:solidFill>
                    <a:srgbClr val="F5EC00"/>
                  </a:solidFill>
                </a:uFill>
              </a:rPr>
              <a:t>повествовании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сказано</a:t>
            </a:r>
            <a:endParaRPr sz="35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1003300" lvl="1" indent="-228600">
              <a:buClr>
                <a:srgbClr val="FFFFFF"/>
              </a:buClr>
              <a:buSzPct val="99000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Какая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u="sng" dirty="0" err="1">
                <a:solidFill>
                  <a:srgbClr val="FFFFFF"/>
                </a:solidFill>
                <a:uFill>
                  <a:solidFill>
                    <a:srgbClr val="F5EC00"/>
                  </a:solidFill>
                </a:uFill>
              </a:rPr>
              <a:t>заповедь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предложена</a:t>
            </a:r>
            <a:endParaRPr sz="35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1003300" lvl="1" indent="-228600">
              <a:buClr>
                <a:srgbClr val="FFFFFF"/>
              </a:buClr>
              <a:buSzPct val="99000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Какому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u="sng" dirty="0" err="1">
                <a:solidFill>
                  <a:srgbClr val="FFFFFF"/>
                </a:solidFill>
                <a:uFill>
                  <a:solidFill>
                    <a:srgbClr val="F5EC00"/>
                  </a:solidFill>
                </a:uFill>
              </a:rPr>
              <a:t>примеру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35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учит</a:t>
            </a:r>
            <a:r>
              <a:rPr sz="35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0" y="5899498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-190500" y="123825"/>
            <a:ext cx="9334500" cy="97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80000"/>
              </a:lnSpc>
              <a:defRPr sz="1800"/>
            </a:pP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Пс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150:4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тимпаном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ликами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танцами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струнах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органе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318" name="Shape 318"/>
          <p:cNvSpPr>
            <a:spLocks noGrp="1"/>
          </p:cNvSpPr>
          <p:nvPr>
            <p:ph type="body" idx="1"/>
          </p:nvPr>
        </p:nvSpPr>
        <p:spPr>
          <a:xfrm>
            <a:off x="12700" y="1376560"/>
            <a:ext cx="9118600" cy="5394525"/>
          </a:xfrm>
          <a:prstGeom prst="rect">
            <a:avLst/>
          </a:prstGeom>
        </p:spPr>
        <p:txBody>
          <a:bodyPr/>
          <a:lstStyle/>
          <a:p>
            <a:pPr marL="420914" lvl="1" indent="-420914">
              <a:lnSpc>
                <a:spcPct val="90000"/>
              </a:lnSpc>
              <a:spcBef>
                <a:spcPts val="25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28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42412" lvl="0" indent="-237612">
              <a:lnSpc>
                <a:spcPct val="90000"/>
              </a:lnSpc>
              <a:spcBef>
                <a:spcPts val="25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Есть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другое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место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Пс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149.3), и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Давидом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(2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Царств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6.14) и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Мариам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(Исх.15.20). </a:t>
            </a:r>
          </a:p>
          <a:p>
            <a:pPr marL="542412" lvl="0" indent="-237612">
              <a:lnSpc>
                <a:spcPct val="90000"/>
              </a:lnSpc>
              <a:spcBef>
                <a:spcPts val="25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такая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форма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упоминается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НЗ..</a:t>
            </a:r>
          </a:p>
          <a:p>
            <a:pPr marL="420914" lvl="1" indent="-420914">
              <a:lnSpc>
                <a:spcPct val="90000"/>
              </a:lnSpc>
              <a:spcBef>
                <a:spcPts val="2500"/>
              </a:spcBef>
              <a:buClr>
                <a:srgbClr val="FFFFFF"/>
              </a:buClr>
              <a:buSzPct val="89000"/>
              <a:buFont typeface="Times New Roman"/>
              <a:buAutoNum type="arabicPeriod" startAt="2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28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endParaRPr sz="2800" b="1" dirty="0">
              <a:solidFill>
                <a:srgbClr val="FFFC41"/>
              </a:solidFill>
              <a:uFill>
                <a:solidFill>
                  <a:srgbClr val="FFFC41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0333" lvl="0" indent="-245533">
              <a:lnSpc>
                <a:spcPct val="90000"/>
              </a:lnSpc>
              <a:spcBef>
                <a:spcPts val="25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велик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достоин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8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хвалы</a:t>
            </a:r>
            <a:r>
              <a:rPr sz="28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-190500" y="123825"/>
            <a:ext cx="9334500" cy="97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80000"/>
              </a:lnSpc>
              <a:defRPr sz="1800"/>
            </a:pP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Пс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150:4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тимпаном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ликами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танцами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струнах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органе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322" name="Shape 322"/>
          <p:cNvSpPr>
            <a:spLocks noGrp="1"/>
          </p:cNvSpPr>
          <p:nvPr>
            <p:ph type="body" idx="1"/>
          </p:nvPr>
        </p:nvSpPr>
        <p:spPr>
          <a:xfrm>
            <a:off x="-10252" y="1704429"/>
            <a:ext cx="9042401" cy="5294561"/>
          </a:xfrm>
          <a:prstGeom prst="rect">
            <a:avLst/>
          </a:prstGeom>
        </p:spPr>
        <p:txBody>
          <a:bodyPr/>
          <a:lstStyle/>
          <a:p>
            <a:pPr marL="457200" lvl="1" indent="-431800">
              <a:spcBef>
                <a:spcPts val="18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596900" lvl="1" indent="-228600">
              <a:spcBef>
                <a:spcPts val="1800"/>
              </a:spcBef>
              <a:buClr>
                <a:srgbClr val="FFFED5"/>
              </a:buClr>
              <a:buSzPct val="77000"/>
              <a:buFont typeface="Times New Roman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Особых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</a:t>
            </a:r>
            <a:r>
              <a:rPr lang="ru-RU"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й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endParaRPr sz="3100" b="1" dirty="0">
              <a:solidFill>
                <a:srgbClr val="FFFB00"/>
              </a:solidFill>
              <a:uFill>
                <a:solidFill>
                  <a:srgbClr val="FFFED5"/>
                </a:solidFill>
              </a:u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lvl="1" indent="-431800">
              <a:spcBef>
                <a:spcPts val="1800"/>
              </a:spcBef>
              <a:buClr>
                <a:srgbClr val="FFFFFF"/>
              </a:buClr>
              <a:buSzPct val="93000"/>
              <a:buFont typeface="Times New Roman"/>
              <a:buAutoNum type="arabicPeriod" startAt="4"/>
              <a:defRPr sz="1800">
                <a:solidFill>
                  <a:srgbClr val="000000"/>
                </a:solidFill>
                <a:uFillTx/>
              </a:defRPr>
            </a:pP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1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526025" lvl="0" indent="-221225">
              <a:spcBef>
                <a:spcPts val="1800"/>
              </a:spcBef>
              <a:buClr>
                <a:srgbClr val="FFFED5"/>
              </a:buClr>
              <a:buSzPct val="77000"/>
              <a:buFont typeface="Times New Roman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В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сути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прославить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Бога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обязательно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такой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1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форме</a:t>
            </a:r>
            <a:r>
              <a:rPr sz="31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-190500" y="123825"/>
            <a:ext cx="9334500" cy="97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80000"/>
              </a:lnSpc>
              <a:defRPr sz="1800"/>
            </a:pP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Пс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150:4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тимпаном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ликами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33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танцами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струнах</a:t>
            </a:r>
            <a:r>
              <a:rPr sz="33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3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органе</a:t>
            </a:r>
            <a:r>
              <a:rPr sz="33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326" name="Shape 326"/>
          <p:cNvSpPr>
            <a:spLocks noGrp="1"/>
          </p:cNvSpPr>
          <p:nvPr>
            <p:ph type="body" idx="1"/>
          </p:nvPr>
        </p:nvSpPr>
        <p:spPr>
          <a:xfrm>
            <a:off x="-127000" y="1259482"/>
            <a:ext cx="9254332" cy="5705923"/>
          </a:xfrm>
          <a:prstGeom prst="rect">
            <a:avLst/>
          </a:prstGeom>
        </p:spPr>
        <p:txBody>
          <a:bodyPr/>
          <a:lstStyle/>
          <a:p>
            <a:pPr marL="541866" lvl="1" indent="-325966">
              <a:lnSpc>
                <a:spcPct val="90000"/>
              </a:lnSpc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526025" lvl="0" indent="-221225">
              <a:lnSpc>
                <a:spcPct val="90000"/>
              </a:lnSpc>
              <a:spcBef>
                <a:spcPts val="2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! В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сути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прославить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Бога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обязательно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такой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форме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3000" dirty="0">
              <a:solidFill>
                <a:srgbClr val="FFFB00"/>
              </a:solidFill>
              <a:uFill>
                <a:solidFill>
                  <a:srgbClr val="FFFED5"/>
                </a:solidFill>
              </a:uFill>
            </a:endParaRPr>
          </a:p>
          <a:p>
            <a:pPr marL="529166" lvl="1" indent="-325966">
              <a:lnSpc>
                <a:spcPct val="90000"/>
              </a:lnSpc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6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</a:t>
            </a:r>
          </a:p>
          <a:p>
            <a:pPr marL="487680" lvl="0" indent="-182880">
              <a:lnSpc>
                <a:spcPct val="90000"/>
              </a:lnSpc>
              <a:spcBef>
                <a:spcPts val="2000"/>
              </a:spcBef>
              <a:buClr>
                <a:srgbClr val="FFFED5"/>
              </a:buClr>
              <a:buSzPct val="100000"/>
              <a:buFont typeface="Times New Roman"/>
              <a:buChar char="•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Благодарность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Богу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людям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Добродетель</a:t>
            </a:r>
            <a:r>
              <a:rPr sz="30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529166" lvl="1" indent="-325966">
              <a:lnSpc>
                <a:spcPct val="90000"/>
              </a:lnSpc>
              <a:spcBef>
                <a:spcPts val="2000"/>
              </a:spcBef>
              <a:buClr>
                <a:srgbClr val="FFFFFF"/>
              </a:buClr>
              <a:buSzPct val="92000"/>
              <a:buFont typeface="Times New Roman"/>
              <a:buAutoNum type="arabicPeriod" startAt="7"/>
              <a:defRPr sz="1800">
                <a:solidFill>
                  <a:srgbClr val="000000"/>
                </a:solidFill>
                <a:uFillTx/>
              </a:defRPr>
            </a:pP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0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0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1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1172"/>
          </a:solidFill>
          <a:ln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329" name="Shape 329"/>
          <p:cNvSpPr>
            <a:spLocks noGrp="1"/>
          </p:cNvSpPr>
          <p:nvPr>
            <p:ph type="body" idx="1"/>
          </p:nvPr>
        </p:nvSpPr>
        <p:spPr>
          <a:xfrm>
            <a:off x="12700" y="1649660"/>
            <a:ext cx="9156700" cy="5055940"/>
          </a:xfrm>
          <a:prstGeom prst="rect">
            <a:avLst/>
          </a:prstGeom>
        </p:spPr>
        <p:txBody>
          <a:bodyPr/>
          <a:lstStyle/>
          <a:p>
            <a:pPr marL="355600" lvl="0">
              <a:spcBef>
                <a:spcPts val="3100"/>
              </a:spcBef>
              <a:buClr>
                <a:srgbClr val="FFFB00"/>
              </a:buClr>
              <a:buSzPct val="80000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Танцы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были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обыкновенным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выражением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радости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в ВЗ (Суд.11:34; 3 Цар.18:6). </a:t>
            </a:r>
          </a:p>
          <a:p>
            <a:pPr marL="355600" lvl="0">
              <a:spcBef>
                <a:spcPts val="3100"/>
              </a:spcBef>
              <a:buClr>
                <a:srgbClr val="FFFB00"/>
              </a:buClr>
              <a:buSzPct val="80000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Танцы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сегодня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это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больше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развлечение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.</a:t>
            </a:r>
          </a:p>
          <a:p>
            <a:pPr marL="355600" lvl="0">
              <a:spcBef>
                <a:spcPts val="3100"/>
              </a:spcBef>
              <a:buClr>
                <a:srgbClr val="FFFB00"/>
              </a:buClr>
              <a:buSzPct val="80000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Танцы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для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развлечения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были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и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во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время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НЗ (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Мк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6:22; Лк.7:32; 15:35). </a:t>
            </a:r>
          </a:p>
          <a:p>
            <a:pPr marL="355600" lvl="0">
              <a:spcBef>
                <a:spcPts val="3100"/>
              </a:spcBef>
              <a:buClr>
                <a:srgbClr val="FFFB00"/>
              </a:buClr>
              <a:buSzPct val="80000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В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поклонении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Богу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танцы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не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нужны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,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так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как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«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Бог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есть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дух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, и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поклоняющиеся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Ему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должны</a:t>
            </a:r>
            <a:r>
              <a:rPr sz="31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</a:t>
            </a:r>
            <a:r>
              <a:rPr sz="31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поклоняться</a:t>
            </a:r>
            <a:r>
              <a:rPr sz="32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в </a:t>
            </a:r>
            <a:r>
              <a:rPr sz="32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духе</a:t>
            </a:r>
            <a:r>
              <a:rPr sz="32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 и </a:t>
            </a:r>
            <a:r>
              <a:rPr sz="3200" dirty="0" err="1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истине</a:t>
            </a:r>
            <a:r>
              <a:rPr sz="3200" dirty="0">
                <a:solidFill>
                  <a:srgbClr val="FFFFFF"/>
                </a:solidFill>
                <a:uFill>
                  <a:solidFill>
                    <a:srgbClr val="FFE8B9"/>
                  </a:solidFill>
                </a:uFill>
              </a:rPr>
              <a:t>». Ин.4:24</a:t>
            </a:r>
          </a:p>
        </p:txBody>
      </p:sp>
      <p:sp>
        <p:nvSpPr>
          <p:cNvPr id="330" name="Shape 330"/>
          <p:cNvSpPr/>
          <p:nvPr/>
        </p:nvSpPr>
        <p:spPr>
          <a:xfrm>
            <a:off x="-190500" y="123825"/>
            <a:ext cx="9334500" cy="11528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lnSpc>
                <a:spcPct val="80000"/>
              </a:lnSpc>
              <a:defRPr sz="1800"/>
            </a:pPr>
            <a:r>
              <a:rPr sz="34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Пс</a:t>
            </a:r>
            <a:r>
              <a:rPr sz="34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150:4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тимпаном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ликами</a:t>
            </a:r>
            <a:r>
              <a:rPr sz="34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sz="3400" b="1" i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танцами</a:t>
            </a:r>
            <a:r>
              <a:rPr sz="34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хвалите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струнах</a:t>
            </a:r>
            <a:r>
              <a:rPr sz="3400" b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3400" b="1" dirty="0" err="1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органе</a:t>
            </a:r>
            <a:r>
              <a:rPr sz="3400" b="1" i="1" dirty="0">
                <a:solidFill>
                  <a:srgbClr val="F5D328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A9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-95250" y="970458"/>
            <a:ext cx="9334500" cy="5843440"/>
          </a:xfrm>
          <a:prstGeom prst="rect">
            <a:avLst/>
          </a:prstGeom>
        </p:spPr>
        <p:txBody>
          <a:bodyPr/>
          <a:lstStyle/>
          <a:p>
            <a:pPr marL="726440" lvl="0" indent="-685800">
              <a:lnSpc>
                <a:spcPct val="90000"/>
              </a:lnSpc>
              <a:spcBef>
                <a:spcPts val="1900"/>
              </a:spcBef>
              <a:buChar char=""/>
              <a:defRPr sz="1800">
                <a:solidFill>
                  <a:srgbClr val="000000"/>
                </a:solidFill>
                <a:uFillTx/>
              </a:defRPr>
            </a:pPr>
            <a:r>
              <a:rPr sz="4000" b="1" dirty="0" err="1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Шаги</a:t>
            </a:r>
            <a:r>
              <a:rPr sz="4000" b="1" dirty="0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 </a:t>
            </a:r>
            <a:r>
              <a:rPr sz="4000" b="1" dirty="0" err="1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экзегета</a:t>
            </a:r>
            <a:r>
              <a:rPr sz="4000" b="1" dirty="0">
                <a:solidFill>
                  <a:srgbClr val="FFD300"/>
                </a:solidFill>
                <a:uFill>
                  <a:solidFill>
                    <a:srgbClr val="FFD300"/>
                  </a:solidFill>
                </a:uFill>
              </a:rPr>
              <a:t>:</a:t>
            </a:r>
          </a:p>
          <a:p>
            <a:pPr marL="1107439" lvl="1" indent="-609599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</a:t>
            </a:r>
            <a:r>
              <a:rPr lang="ru-RU"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ем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07439" lvl="1" indent="-609599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Предложите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форму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его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осуществления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в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наше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время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36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культуре</a:t>
            </a:r>
            <a:r>
              <a:rPr sz="36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163773" y="5759355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7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596900" y="4454525"/>
            <a:ext cx="7493000" cy="596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A900"/>
              </a:buClr>
              <a:buFont typeface="Arial"/>
              <a:defRPr sz="3500" b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500" b="1">
                <a:solidFill>
                  <a:srgbClr val="FFFB00"/>
                </a:solidFill>
                <a:uFill>
                  <a:solidFill>
                    <a:srgbClr val="FFA900"/>
                  </a:solidFill>
                </a:uFill>
              </a:rPr>
              <a:t>Формулируем Божий Принцип</a:t>
            </a:r>
          </a:p>
        </p:txBody>
      </p:sp>
      <p:sp>
        <p:nvSpPr>
          <p:cNvPr id="223" name="Shape 223"/>
          <p:cNvSpPr/>
          <p:nvPr/>
        </p:nvSpPr>
        <p:spPr>
          <a:xfrm>
            <a:off x="-25400" y="1620200"/>
            <a:ext cx="24384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</a:t>
            </a:r>
          </a:p>
        </p:txBody>
      </p:sp>
      <p:sp>
        <p:nvSpPr>
          <p:cNvPr id="224" name="Shape 224"/>
          <p:cNvSpPr/>
          <p:nvPr/>
        </p:nvSpPr>
        <p:spPr>
          <a:xfrm>
            <a:off x="4699000" y="2508680"/>
            <a:ext cx="22860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</a:t>
            </a:r>
          </a:p>
        </p:txBody>
      </p:sp>
      <p:sp>
        <p:nvSpPr>
          <p:cNvPr id="225" name="Shape 225"/>
          <p:cNvSpPr/>
          <p:nvPr/>
        </p:nvSpPr>
        <p:spPr>
          <a:xfrm>
            <a:off x="6591300" y="2976438"/>
            <a:ext cx="19304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</a:t>
            </a:r>
          </a:p>
        </p:txBody>
      </p:sp>
      <p:sp>
        <p:nvSpPr>
          <p:cNvPr id="226" name="Shape 226"/>
          <p:cNvSpPr/>
          <p:nvPr/>
        </p:nvSpPr>
        <p:spPr>
          <a:xfrm>
            <a:off x="570673" y="155575"/>
            <a:ext cx="80010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just">
            <a:spAutoFit/>
          </a:bodyPr>
          <a:lstStyle>
            <a:lvl1pPr marL="40639" marR="40639" algn="ctr" defTabSz="914400">
              <a:defRPr sz="344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44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Что предложено в тексте?</a:t>
            </a:r>
          </a:p>
        </p:txBody>
      </p:sp>
      <p:sp>
        <p:nvSpPr>
          <p:cNvPr id="227" name="Shape 227"/>
          <p:cNvSpPr/>
          <p:nvPr/>
        </p:nvSpPr>
        <p:spPr>
          <a:xfrm rot="16163430">
            <a:off x="4286362" y="-810847"/>
            <a:ext cx="457201" cy="8928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ln w="38100">
            <a:solidFill>
              <a:srgbClr val="FFFED5"/>
            </a:solidFill>
            <a:round/>
          </a:ln>
        </p:spPr>
        <p:txBody>
          <a:bodyPr lIns="0" tIns="0" rIns="0" bIns="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1714500" y="2035842"/>
            <a:ext cx="351790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defTabSz="914400">
              <a:spcBef>
                <a:spcPts val="2200"/>
              </a:spcBef>
              <a:buClr>
                <a:srgbClr val="FFFED5"/>
              </a:buClr>
              <a:buFont typeface="Arial"/>
              <a:def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400" b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</a:t>
            </a:r>
          </a:p>
        </p:txBody>
      </p:sp>
      <p:sp>
        <p:nvSpPr>
          <p:cNvPr id="229" name="Shape 229"/>
          <p:cNvSpPr/>
          <p:nvPr/>
        </p:nvSpPr>
        <p:spPr>
          <a:xfrm rot="7535860">
            <a:off x="1065941" y="1102698"/>
            <a:ext cx="1245611" cy="279401"/>
          </a:xfrm>
          <a:prstGeom prst="rightArrow">
            <a:avLst>
              <a:gd name="adj1" fmla="val 37341"/>
              <a:gd name="adj2" fmla="val 192806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30" name="Shape 230"/>
          <p:cNvSpPr/>
          <p:nvPr/>
        </p:nvSpPr>
        <p:spPr>
          <a:xfrm rot="17677531" flipH="1">
            <a:off x="2580736" y="1286866"/>
            <a:ext cx="1478227" cy="342901"/>
          </a:xfrm>
          <a:prstGeom prst="rightArrow">
            <a:avLst>
              <a:gd name="adj1" fmla="val 26052"/>
              <a:gd name="adj2" fmla="val 147010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 rot="4420582">
            <a:off x="4512355" y="1538462"/>
            <a:ext cx="1960586" cy="330201"/>
          </a:xfrm>
          <a:prstGeom prst="rightArrow">
            <a:avLst>
              <a:gd name="adj1" fmla="val 26052"/>
              <a:gd name="adj2" fmla="val 152665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 rot="15563291" flipH="1">
            <a:off x="6103386" y="1700786"/>
            <a:ext cx="2259726" cy="296935"/>
          </a:xfrm>
          <a:prstGeom prst="rightArrow">
            <a:avLst>
              <a:gd name="adj1" fmla="val 31371"/>
              <a:gd name="adj2" fmla="val 166330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33" name="Shape 233"/>
          <p:cNvSpPr/>
          <p:nvPr/>
        </p:nvSpPr>
        <p:spPr>
          <a:xfrm>
            <a:off x="723900" y="5575300"/>
            <a:ext cx="7493000" cy="110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40639" marR="40639" algn="ctr" defTabSz="914400">
              <a:spcBef>
                <a:spcPts val="2200"/>
              </a:spcBef>
              <a:buClr>
                <a:srgbClr val="FFA900"/>
              </a:buClr>
              <a:buFont typeface="Arial"/>
              <a:defRPr sz="35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Предлагаем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форму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его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осуществления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в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наше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sz="3500" b="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вре</a:t>
            </a:r>
            <a:r>
              <a:rPr lang="ru-RU"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мя</a:t>
            </a:r>
            <a:r>
              <a:rPr sz="3500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</p:txBody>
      </p:sp>
      <p:sp>
        <p:nvSpPr>
          <p:cNvPr id="234" name="Shape 234"/>
          <p:cNvSpPr/>
          <p:nvPr/>
        </p:nvSpPr>
        <p:spPr>
          <a:xfrm rot="16208348" flipH="1">
            <a:off x="4240594" y="4066138"/>
            <a:ext cx="584201" cy="342901"/>
          </a:xfrm>
          <a:prstGeom prst="rightArrow">
            <a:avLst>
              <a:gd name="adj1" fmla="val 29119"/>
              <a:gd name="adj2" fmla="val 83198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35" name="Shape 235"/>
          <p:cNvSpPr/>
          <p:nvPr/>
        </p:nvSpPr>
        <p:spPr>
          <a:xfrm rot="16208348" flipH="1">
            <a:off x="4210758" y="5137565"/>
            <a:ext cx="584201" cy="342901"/>
          </a:xfrm>
          <a:prstGeom prst="rightArrow">
            <a:avLst>
              <a:gd name="adj1" fmla="val 29119"/>
              <a:gd name="adj2" fmla="val 83198"/>
            </a:avLst>
          </a:prstGeom>
          <a:solidFill>
            <a:srgbClr val="FFA941"/>
          </a:solidFill>
          <a:ln>
            <a:solidFill>
              <a:srgbClr val="FFFED5"/>
            </a:solidFill>
            <a:round/>
          </a:ln>
        </p:spPr>
        <p:txBody>
          <a:bodyPr lIns="50800" tIns="50800" rIns="50800" bIns="50800" anchor="ctr"/>
          <a:lstStyle/>
          <a:p>
            <a:pPr marL="40639" marR="40639" lvl="0" defTabSz="914400">
              <a:defRPr sz="240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2" name="5-Point Star 1"/>
          <p:cNvSpPr/>
          <p:nvPr/>
        </p:nvSpPr>
        <p:spPr>
          <a:xfrm>
            <a:off x="139700" y="5788025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11" dur="2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9" presetClass="entr" presetSubtype="8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15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2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left)">
                                      <p:cBhvr>
                                        <p:cTn id="1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8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2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8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(null)(right)">
                                      <p:cBhvr>
                                        <p:cTn id="2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8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31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9" presetClass="entr" presetSubtype="8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35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8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44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"/>
                            </p:stCondLst>
                            <p:childTnLst>
                              <p:par>
                                <p:cTn id="46" presetID="3" presetClass="entr" presetSubtype="5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8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right)">
                                      <p:cBhvr>
                                        <p:cTn id="57" dur="2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11" animBg="1" advAuto="0"/>
      <p:bldP spid="223" grpId="1" animBg="1" advAuto="0"/>
      <p:bldP spid="224" grpId="5" animBg="1" advAuto="0"/>
      <p:bldP spid="225" grpId="6" animBg="1" advAuto="0"/>
      <p:bldP spid="227" grpId="9" animBg="1" advAuto="0"/>
      <p:bldP spid="228" grpId="4" animBg="1" advAuto="0"/>
      <p:bldP spid="229" grpId="2" animBg="1" advAuto="0"/>
      <p:bldP spid="230" grpId="3" animBg="1" advAuto="0"/>
      <p:bldP spid="231" grpId="7" animBg="1" advAuto="0"/>
      <p:bldP spid="232" grpId="8" animBg="1" advAuto="0"/>
      <p:bldP spid="233" grpId="12" animBg="1" advAuto="0"/>
      <p:bldP spid="234" grpId="10" animBg="1" advAuto="0"/>
      <p:bldP spid="235" grpId="13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5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body" idx="1"/>
          </p:nvPr>
        </p:nvSpPr>
        <p:spPr>
          <a:xfrm>
            <a:off x="12700" y="1752600"/>
            <a:ext cx="9118600" cy="4851946"/>
          </a:xfrm>
          <a:prstGeom prst="rect">
            <a:avLst/>
          </a:prstGeom>
        </p:spPr>
        <p:txBody>
          <a:bodyPr/>
          <a:lstStyle/>
          <a:p>
            <a:pPr marL="660400" lvl="1" indent="-406400">
              <a:lnSpc>
                <a:spcPct val="90000"/>
              </a:lnSpc>
              <a:spcBef>
                <a:spcPts val="40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Библия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отменяет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уточняет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других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отрывках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  <a:p>
            <a:pPr marL="660400" lvl="1" indent="-406400">
              <a:lnSpc>
                <a:spcPct val="90000"/>
              </a:lnSpc>
              <a:spcBef>
                <a:spcPts val="4000"/>
              </a:spcBef>
              <a:buClr>
                <a:srgbClr val="FFFFFF"/>
              </a:buClr>
              <a:buSzPct val="89000"/>
              <a:buFont typeface="Times New Roman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чем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автор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основывает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эту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практику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уникальная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ситуация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всеобщий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принцип</a:t>
            </a:r>
            <a:r>
              <a:rPr sz="3600" b="1" dirty="0">
                <a:solidFill>
                  <a:srgbClr val="FFFFFF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?)</a:t>
            </a:r>
            <a:r>
              <a:rPr sz="3600" b="1" dirty="0">
                <a:solidFill>
                  <a:srgbClr val="FFFC41"/>
                </a:solidFill>
                <a:uFill>
                  <a:solidFill>
                    <a:srgbClr val="FFFC41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 </a:t>
            </a:r>
          </a:p>
        </p:txBody>
      </p:sp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144213" y="46632"/>
            <a:ext cx="8855573" cy="147260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 b="0" i="0">
                <a:solidFill>
                  <a:srgbClr val="000000"/>
                </a:solidFill>
                <a:effectLst/>
                <a:uFillTx/>
              </a:defRPr>
            </a:pP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Помощь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в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поиске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формы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осуществления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Божьего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принципа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в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наше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время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 и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культуре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</a:rPr>
              <a:t>.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144213" y="5786651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5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/>
          </p:cNvSpPr>
          <p:nvPr>
            <p:ph type="body" idx="1"/>
          </p:nvPr>
        </p:nvSpPr>
        <p:spPr>
          <a:xfrm>
            <a:off x="-114300" y="-50800"/>
            <a:ext cx="9042400" cy="5029200"/>
          </a:xfrm>
          <a:prstGeom prst="rect">
            <a:avLst/>
          </a:prstGeom>
        </p:spPr>
        <p:txBody>
          <a:bodyPr/>
          <a:lstStyle/>
          <a:p>
            <a:pPr marL="723900" lvl="1" indent="-431800">
              <a:lnSpc>
                <a:spcPct val="90000"/>
              </a:lnSpc>
              <a:spcBef>
                <a:spcPts val="91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особенные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исторические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условия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которых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примеры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были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даны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</a:p>
          <a:p>
            <a:pPr marL="723900" lvl="1" indent="-431800">
              <a:lnSpc>
                <a:spcPct val="90000"/>
              </a:lnSpc>
              <a:spcBef>
                <a:spcPts val="9100"/>
              </a:spcBef>
              <a:buClr>
                <a:srgbClr val="FFFFFF"/>
              </a:buClr>
              <a:buSzPct val="93000"/>
              <a:buFont typeface="Times New Roman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Данный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заповедь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обещание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все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еще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актуальны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204716" y="5704765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/>
          </p:cNvSpPr>
          <p:nvPr>
            <p:ph type="body" idx="1"/>
          </p:nvPr>
        </p:nvSpPr>
        <p:spPr>
          <a:xfrm>
            <a:off x="-127000" y="254000"/>
            <a:ext cx="9118600" cy="5486400"/>
          </a:xfrm>
          <a:prstGeom prst="rect">
            <a:avLst/>
          </a:prstGeom>
        </p:spPr>
        <p:txBody>
          <a:bodyPr/>
          <a:lstStyle/>
          <a:p>
            <a:pPr marL="800100" lvl="1" indent="-419100">
              <a:lnSpc>
                <a:spcPct val="90000"/>
              </a:lnSpc>
              <a:spcBef>
                <a:spcPts val="49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</a:t>
            </a:r>
            <a:r>
              <a:rPr lang="ru-RU"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признается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важным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практике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христианской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жизни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учению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НЗ?</a:t>
            </a:r>
          </a:p>
          <a:p>
            <a:pPr marL="800100" lvl="1" indent="-419100">
              <a:lnSpc>
                <a:spcPct val="90000"/>
              </a:lnSpc>
              <a:spcBef>
                <a:spcPts val="49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Это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относиться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к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списку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пороков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или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добродетелей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НЗ? (1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Кор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6,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Рим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12).</a:t>
            </a:r>
          </a:p>
          <a:p>
            <a:pPr marL="800100" lvl="1" indent="-419100">
              <a:lnSpc>
                <a:spcPct val="90000"/>
              </a:lnSpc>
              <a:spcBef>
                <a:spcPts val="4900"/>
              </a:spcBef>
              <a:buClr>
                <a:srgbClr val="FFFFFF"/>
              </a:buClr>
              <a:buSzPct val="92000"/>
              <a:buFont typeface="Times New Roman"/>
              <a:buAutoNum type="arabicPeriod" startAt="5"/>
              <a:defRPr sz="1800">
                <a:solidFill>
                  <a:srgbClr val="000000"/>
                </a:solidFill>
                <a:uFillTx/>
              </a:defRPr>
            </a:pP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Сохраняется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эта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норма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наше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время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и в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сегодняшней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культуре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Если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да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то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36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sz="36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177421" y="5740400"/>
            <a:ext cx="914400" cy="914400"/>
          </a:xfrm>
          <a:prstGeom prst="star5">
            <a:avLst/>
          </a:prstGeom>
          <a:solidFill>
            <a:srgbClr val="FFFF00"/>
          </a:solidFill>
          <a:ln w="9525" cap="flat">
            <a:solidFill>
              <a:srgbClr val="FFFB00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FFFB00"/>
              </a:solidFill>
              <a:effectLst/>
              <a:uFill>
                <a:solidFill>
                  <a:srgbClr val="FFFB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/>
          </p:cNvSpPr>
          <p:nvPr>
            <p:ph type="body" idx="1"/>
          </p:nvPr>
        </p:nvSpPr>
        <p:spPr>
          <a:xfrm>
            <a:off x="-190500" y="1701800"/>
            <a:ext cx="9334500" cy="5181600"/>
          </a:xfrm>
          <a:prstGeom prst="rect">
            <a:avLst/>
          </a:prstGeom>
        </p:spPr>
        <p:txBody>
          <a:bodyPr/>
          <a:lstStyle/>
          <a:p>
            <a:pPr marL="1107439" lvl="1" indent="-609599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Тщательно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исследовать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отрывок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(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Значение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слов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фраз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культурные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национальные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особенности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и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т.д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.)</a:t>
            </a:r>
          </a:p>
          <a:p>
            <a:pPr marL="1107439" lvl="1" indent="-609599">
              <a:spcBef>
                <a:spcPts val="900"/>
              </a:spcBef>
              <a:buClr>
                <a:srgbClr val="FFFFFF"/>
              </a:buClr>
              <a:buSzPct val="96000"/>
              <a:buFont typeface="Arial"/>
              <a:buAutoNum type="arabicPeriod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Определить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какому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обещанию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повествованию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заповеди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или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примеру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учит</a:t>
            </a:r>
            <a:r>
              <a:rPr sz="2700" b="1" dirty="0">
                <a:solidFill>
                  <a:srgbClr val="FFFB00"/>
                </a:solidFill>
                <a:uFill>
                  <a:solidFill>
                    <a:srgbClr val="FFFED5"/>
                  </a:solidFill>
                </a:uFill>
              </a:rPr>
              <a:t>. 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Обещание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Повествование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и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Пример</a:t>
            </a:r>
            <a:endParaRPr sz="2900" b="1" dirty="0">
              <a:solidFill>
                <a:srgbClr val="F5EC00"/>
              </a:solidFill>
              <a:uFill>
                <a:solidFill>
                  <a:srgbClr val="F5EC00"/>
                </a:solidFill>
              </a:uFill>
            </a:endParaRPr>
          </a:p>
          <a:p>
            <a:pPr marL="1107439" lvl="1" indent="-609599">
              <a:lnSpc>
                <a:spcPct val="90000"/>
              </a:lnSpc>
              <a:spcBef>
                <a:spcPts val="1900"/>
              </a:spcBef>
              <a:buClr>
                <a:srgbClr val="FFFFFF"/>
              </a:buClr>
              <a:buSzPct val="96000"/>
              <a:buFont typeface="Arial"/>
              <a:buAutoNum type="arabicPeriod" startAt="3"/>
              <a:defRPr sz="1800">
                <a:solidFill>
                  <a:srgbClr val="000000"/>
                </a:solidFill>
                <a:uFillTx/>
              </a:defRPr>
            </a:pP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Сформулируйте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Божий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принцип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стоящий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обещанием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повествованием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заповедью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, </a:t>
            </a:r>
            <a:r>
              <a:rPr sz="2700" b="1" dirty="0" err="1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примером</a:t>
            </a:r>
            <a:r>
              <a:rPr sz="2700" b="1" dirty="0">
                <a:solidFill>
                  <a:srgbClr val="FFFED5"/>
                </a:solidFill>
                <a:uFill>
                  <a:solidFill>
                    <a:srgbClr val="FFFED5"/>
                  </a:solidFill>
                </a:uFill>
              </a:rPr>
              <a:t>.</a:t>
            </a:r>
          </a:p>
          <a:p>
            <a:pPr marL="1139189" lvl="2" indent="-184150">
              <a:lnSpc>
                <a:spcPct val="90000"/>
              </a:lnSpc>
              <a:spcBef>
                <a:spcPts val="1100"/>
              </a:spcBef>
              <a:buClr>
                <a:srgbClr val="FFFFFF"/>
              </a:buClr>
              <a:buFont typeface="Arial"/>
              <a:buChar char="✦"/>
              <a:defRPr sz="1800">
                <a:solidFill>
                  <a:srgbClr val="000000"/>
                </a:solidFill>
                <a:uFillTx/>
              </a:defRPr>
            </a:pP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Угодные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Богу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молитвенные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желания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человека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,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Богом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 </a:t>
            </a:r>
            <a:r>
              <a:rPr sz="2900" b="1" dirty="0" err="1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исполняются</a:t>
            </a:r>
            <a:r>
              <a:rPr sz="2900" b="1" dirty="0">
                <a:solidFill>
                  <a:srgbClr val="F5EC00"/>
                </a:solidFill>
                <a:uFill>
                  <a:solidFill>
                    <a:srgbClr val="F5EC00"/>
                  </a:solidFill>
                </a:uFill>
              </a:rPr>
              <a:t>.</a:t>
            </a:r>
          </a:p>
        </p:txBody>
      </p:sp>
      <p:sp>
        <p:nvSpPr>
          <p:cNvPr id="245" name="Shape 245"/>
          <p:cNvSpPr/>
          <p:nvPr/>
        </p:nvSpPr>
        <p:spPr>
          <a:xfrm>
            <a:off x="-63500" y="103368"/>
            <a:ext cx="9093200" cy="1415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marL="40639" marR="40639" lvl="0" algn="ctr" defTabSz="914400">
              <a:defRPr sz="1800"/>
            </a:pPr>
            <a: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3 </a:t>
            </a:r>
            <a:r>
              <a:rPr sz="3200" b="1" i="1" dirty="0" err="1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Царств</a:t>
            </a:r>
            <a: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3:5  </a:t>
            </a:r>
            <a:br>
              <a:rPr sz="3200" b="1" i="1" dirty="0">
                <a:solidFill>
                  <a:srgbClr val="FFFF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</a:b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Гаваоне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явился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Господь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Соломону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во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сне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ночью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и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сказал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Бог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: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проси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,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что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дать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 </a:t>
            </a:r>
            <a:r>
              <a:rPr sz="2800" b="1" i="1" dirty="0" err="1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тебе</a:t>
            </a:r>
            <a:r>
              <a:rPr sz="2800" b="1" i="1" dirty="0">
                <a:solidFill>
                  <a:srgbClr val="FFFFFF"/>
                </a:solidFill>
                <a:effectLst>
                  <a:outerShdw blurRad="12700" dist="38100" dir="2700000" rotWithShape="0">
                    <a:srgbClr val="000000"/>
                  </a:outerShdw>
                </a:effectLst>
                <a:uFill>
                  <a:solidFill>
                    <a:srgbClr val="FF52A9"/>
                  </a:solidFill>
                </a:uFill>
                <a:latin typeface="+mn-lt"/>
                <a:ea typeface="+mn-ea"/>
                <a:cs typeface="+mn-cs"/>
                <a:sym typeface="Arial"/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9525" cap="flat">
          <a:solidFill>
            <a:srgbClr val="FFFB00"/>
          </a:solidFill>
          <a:prstDash val="solid"/>
          <a:round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FB00"/>
            </a:solidFill>
            <a:effectLst/>
            <a:uFill>
              <a:solidFill>
                <a:srgbClr val="FFFB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FFFB00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9525" cap="flat">
          <a:solidFill>
            <a:srgbClr val="FFFB00"/>
          </a:solidFill>
          <a:prstDash val="solid"/>
          <a:round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FFFB00"/>
            </a:solidFill>
            <a:effectLst/>
            <a:uFill>
              <a:solidFill>
                <a:srgbClr val="FFFB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FFFB00"/>
          </a:solidFill>
          <a:prstDash val="solid"/>
          <a:round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2501</Words>
  <Application>Microsoft Office PowerPoint</Application>
  <PresentationFormat>On-screen Show (4:3)</PresentationFormat>
  <Paragraphs>183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Helvetica</vt:lpstr>
      <vt:lpstr>Lucida Grande</vt:lpstr>
      <vt:lpstr>Times New Roman</vt:lpstr>
      <vt:lpstr>Wingdings</vt:lpstr>
      <vt:lpstr>White</vt:lpstr>
      <vt:lpstr>Советы к толкованию Писаний</vt:lpstr>
      <vt:lpstr>PowerPoint Presentation</vt:lpstr>
      <vt:lpstr>PowerPoint Presentation</vt:lpstr>
      <vt:lpstr>PowerPoint Presentation</vt:lpstr>
      <vt:lpstr>PowerPoint Presentation</vt:lpstr>
      <vt:lpstr>Помощь в поиске формы осуществления Божьего принципа в наше время и культуре.</vt:lpstr>
      <vt:lpstr>PowerPoint Presentation</vt:lpstr>
      <vt:lpstr>PowerPoint Presentation</vt:lpstr>
      <vt:lpstr>PowerPoint Presentation</vt:lpstr>
      <vt:lpstr>3 Цар. 3:5 В Гаваоне явился Господь Соломону во сне ночью, и сказал Бог: проси, что дать тебе.</vt:lpstr>
      <vt:lpstr>3 Цар. 3:5 В Гаваоне явился Господь Соломону во сне ночью, и сказал Бог: проси, что дать тебе.</vt:lpstr>
      <vt:lpstr>3 Цар. 3:5 В Гаваоне явился Господь Соломону во сне ночью, и сказал Бог: проси, что дать тебе.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Ruslan Pshichenko</cp:lastModifiedBy>
  <cp:revision>16</cp:revision>
  <dcterms:modified xsi:type="dcterms:W3CDTF">2021-10-05T02:31:43Z</dcterms:modified>
</cp:coreProperties>
</file>