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9" r:id="rId1"/>
  </p:sldMasterIdLst>
  <p:notesMasterIdLst>
    <p:notesMasterId r:id="rId18"/>
  </p:notesMasterIdLst>
  <p:sldIdLst>
    <p:sldId id="257" r:id="rId2"/>
    <p:sldId id="312" r:id="rId3"/>
    <p:sldId id="258" r:id="rId4"/>
    <p:sldId id="313" r:id="rId5"/>
    <p:sldId id="314" r:id="rId6"/>
    <p:sldId id="323" r:id="rId7"/>
    <p:sldId id="324" r:id="rId8"/>
    <p:sldId id="315" r:id="rId9"/>
    <p:sldId id="316" r:id="rId10"/>
    <p:sldId id="259" r:id="rId11"/>
    <p:sldId id="317" r:id="rId12"/>
    <p:sldId id="319" r:id="rId13"/>
    <p:sldId id="318" r:id="rId14"/>
    <p:sldId id="320" r:id="rId15"/>
    <p:sldId id="321" r:id="rId16"/>
    <p:sldId id="32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0"/>
  </p:normalViewPr>
  <p:slideViewPr>
    <p:cSldViewPr>
      <p:cViewPr varScale="1">
        <p:scale>
          <a:sx n="119" d="100"/>
          <a:sy n="119" d="100"/>
        </p:scale>
        <p:origin x="1632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7F1E1A-46CE-9F42-8C0D-A4C628E91C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C96FBB-9AD1-594F-8231-993CA25601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A722B7-5EC5-BC48-B7B2-9589EFAEBF63}" type="datetimeFigureOut">
              <a:rPr lang="en-US" altLang="en-US"/>
              <a:pPr/>
              <a:t>5/7/25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CAEE233-7947-574A-B0DF-AA934CF875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FF7BBBA-B6CB-0B49-83B8-694247BF2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AF3E2-BC06-E34B-874B-7EC2BA6D81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ECA2B-D0EE-B14E-9655-5384D14138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917E59-69BC-F041-85DD-270E00EC51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C6AD6E98-C19D-804C-B1DC-3E64D623B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09122AEE-F5C4-0843-8F5A-0DF463A78E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85315A30-0E40-704A-95ED-6C6CD8C99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91C114B-698B-7C45-919C-B66C5BFC289B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137DB9B8-98FB-F34A-B8B8-A89B3637DD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3F3284DD-3928-054F-B4B5-ADFC34BB95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4B85FDDA-F1BF-8C49-B08B-C39DE0219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8947C7-3ED2-E342-8C31-BC8A3E04F2F0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D6C03114-7D57-1749-B153-AF7512C05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F693AFC2-51BC-DB40-A638-9C2EC55B85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ru-RU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F51EB1B9-E745-9D4B-BE07-50FAD2827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4B9B05A-3A40-A841-9295-DE49CAD66E73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1FB9CBA0-599B-F445-9A80-A0C80EA32F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9919A7AC-60F3-7D45-9F52-0E6C48E4E9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5C0B8A8B-4A2D-1B40-8FF0-1EE053962F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6994CE-8391-8341-85DE-F90DECF357C2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1C4F4C9-5C3D-BE4A-87C6-6A1359A61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F837B96A-3AE6-1A4A-834B-7D0EF6BF04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ru-RU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C941B97E-64E7-E143-88CC-5AF1F7869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9BCECA6-B2F7-0F40-8C99-2A6FA564661D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E2969574-7103-FD48-BA32-519E1C355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195AD74F-D354-4A40-876D-6C41ABB335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ru-RU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FDF2668E-6E51-E147-B41D-86A0149AFA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001C6C6-88BE-024D-A6A2-E89D4E2052DE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F089689C-A226-DB44-B8F2-78F5C520F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B908E386-701E-2E47-B8CB-61BC68E73C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ADAABF67-C954-7540-890B-75C58734B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F362F2-695D-FE4A-BDBC-8AF86B943C62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FCF16B3F-DF8B-234E-BA1F-10BA98F28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8697343D-80E4-B14E-9BDF-14D035D624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965EC-BA17-8B40-A128-8E9F1BA178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299E14-6669-A640-B2B7-38D390D1CD64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8695FF0-9794-8D41-A3DF-45C59EF78CAF}"/>
              </a:ext>
            </a:extLst>
          </p:cNvPr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7CC9EF9-481A-1E43-8F18-7B7799F064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DD65AC1C-07F9-484E-AE08-46D09C415D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919352D-46E2-DA43-B214-AB47E46A1C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2302CF6-7230-0245-B658-4F1B056AF9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2786767-9C27-8148-BC0F-5C80B3D66D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480 h 1845"/>
                <a:gd name="T2" fmla="*/ 3489 w 4763"/>
                <a:gd name="T3" fmla="*/ 0 h 1845"/>
                <a:gd name="T4" fmla="*/ 3504 w 4763"/>
                <a:gd name="T5" fmla="*/ 35 h 1845"/>
                <a:gd name="T6" fmla="*/ 15 w 4763"/>
                <a:gd name="T7" fmla="*/ 1536 h 1845"/>
                <a:gd name="T8" fmla="*/ 0 w 4763"/>
                <a:gd name="T9" fmla="*/ 148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EA8E3C3-5F19-7E48-97F1-3CF8626E922E}"/>
                </a:ext>
              </a:extLst>
            </p:cNvPr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971 h 1845"/>
                <a:gd name="T2" fmla="*/ 2533 w 4763"/>
                <a:gd name="T3" fmla="*/ 0 h 1845"/>
                <a:gd name="T4" fmla="*/ 2544 w 4763"/>
                <a:gd name="T5" fmla="*/ 23 h 1845"/>
                <a:gd name="T6" fmla="*/ 11 w 4763"/>
                <a:gd name="T7" fmla="*/ 1008 h 1845"/>
                <a:gd name="T8" fmla="*/ 0 w 4763"/>
                <a:gd name="T9" fmla="*/ 971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ED48217-C510-A245-9935-1EA31F11D1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480 h 1845"/>
                <a:gd name="T2" fmla="*/ 3489 w 4763"/>
                <a:gd name="T3" fmla="*/ 0 h 1845"/>
                <a:gd name="T4" fmla="*/ 3504 w 4763"/>
                <a:gd name="T5" fmla="*/ 35 h 1845"/>
                <a:gd name="T6" fmla="*/ 15 w 4763"/>
                <a:gd name="T7" fmla="*/ 1536 h 1845"/>
                <a:gd name="T8" fmla="*/ 0 w 4763"/>
                <a:gd name="T9" fmla="*/ 148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E779C7E-30F3-514E-B63A-620B6D0330E4}"/>
                </a:ext>
              </a:extLst>
            </p:cNvPr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480 h 1845"/>
                <a:gd name="T2" fmla="*/ 3489 w 4763"/>
                <a:gd name="T3" fmla="*/ 0 h 1845"/>
                <a:gd name="T4" fmla="*/ 3504 w 4763"/>
                <a:gd name="T5" fmla="*/ 35 h 1845"/>
                <a:gd name="T6" fmla="*/ 15 w 4763"/>
                <a:gd name="T7" fmla="*/ 1536 h 1845"/>
                <a:gd name="T8" fmla="*/ 0 w 4763"/>
                <a:gd name="T9" fmla="*/ 148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7A4A263-3008-E148-8CE8-3393805E9888}"/>
                </a:ext>
              </a:extLst>
            </p:cNvPr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672 h 1845"/>
                <a:gd name="T2" fmla="*/ 3578 w 4763"/>
                <a:gd name="T3" fmla="*/ 0 h 1845"/>
                <a:gd name="T4" fmla="*/ 3594 w 4763"/>
                <a:gd name="T5" fmla="*/ 39 h 1845"/>
                <a:gd name="T6" fmla="*/ 15 w 4763"/>
                <a:gd name="T7" fmla="*/ 1735 h 1845"/>
                <a:gd name="T8" fmla="*/ 0 w 4763"/>
                <a:gd name="T9" fmla="*/ 16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B9206ED-1B47-E849-BF5B-2EDD968DF04E}"/>
                </a:ext>
              </a:extLst>
            </p:cNvPr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480 h 1845"/>
                <a:gd name="T2" fmla="*/ 3489 w 4763"/>
                <a:gd name="T3" fmla="*/ 0 h 1845"/>
                <a:gd name="T4" fmla="*/ 3504 w 4763"/>
                <a:gd name="T5" fmla="*/ 35 h 1845"/>
                <a:gd name="T6" fmla="*/ 15 w 4763"/>
                <a:gd name="T7" fmla="*/ 1536 h 1845"/>
                <a:gd name="T8" fmla="*/ 0 w 4763"/>
                <a:gd name="T9" fmla="*/ 148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88E0C4F-5416-B84F-9F92-C365C8A969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00765480-874B-264F-A9B4-95C97B422537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0AA91D5-E7B0-5147-86B7-28C3D425889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613363E-D300-2F48-B6D4-B2DBDFC3F84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B852F948-3AD9-4245-BE38-3D59A36993E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21C146A-4599-5347-97A5-EFF08D107FA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DBA4F264-4E42-2440-8BA2-BAD9CC9685E2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09857F59-A499-3D4E-B1EB-F7485D4E2C5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7A8B356-525F-104D-A0A4-B2BCB4CA21E5}"/>
                </a:ext>
              </a:extLst>
            </p:cNvPr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463 h 1845"/>
                <a:gd name="T2" fmla="*/ 1055 w 4763"/>
                <a:gd name="T3" fmla="*/ 0 h 1845"/>
                <a:gd name="T4" fmla="*/ 1060 w 4763"/>
                <a:gd name="T5" fmla="*/ 11 h 1845"/>
                <a:gd name="T6" fmla="*/ 4 w 4763"/>
                <a:gd name="T7" fmla="*/ 480 h 1845"/>
                <a:gd name="T8" fmla="*/ 0 w 4763"/>
                <a:gd name="T9" fmla="*/ 463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58B6D898-6708-3143-A3FC-E30E75B51075}"/>
                </a:ext>
              </a:extLst>
            </p:cNvPr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463 h 1845"/>
                <a:gd name="T2" fmla="*/ 1055 w 4763"/>
                <a:gd name="T3" fmla="*/ 0 h 1845"/>
                <a:gd name="T4" fmla="*/ 1060 w 4763"/>
                <a:gd name="T5" fmla="*/ 11 h 1845"/>
                <a:gd name="T6" fmla="*/ 4 w 4763"/>
                <a:gd name="T7" fmla="*/ 480 h 1845"/>
                <a:gd name="T8" fmla="*/ 0 w 4763"/>
                <a:gd name="T9" fmla="*/ 463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D1D6011A-E0A3-1247-ADB0-F9138AF6A613}"/>
                </a:ext>
              </a:extLst>
            </p:cNvPr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469 h 1845"/>
                <a:gd name="T2" fmla="*/ 1029 w 4763"/>
                <a:gd name="T3" fmla="*/ 0 h 1845"/>
                <a:gd name="T4" fmla="*/ 1034 w 4763"/>
                <a:gd name="T5" fmla="*/ 11 h 1845"/>
                <a:gd name="T6" fmla="*/ 4 w 4763"/>
                <a:gd name="T7" fmla="*/ 487 h 1845"/>
                <a:gd name="T8" fmla="*/ 0 w 4763"/>
                <a:gd name="T9" fmla="*/ 469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2093043E-D279-F74C-A43B-A0DE74034F5D}"/>
                </a:ext>
              </a:extLst>
            </p:cNvPr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416 h 1845"/>
                <a:gd name="T2" fmla="*/ 3536 w 4763"/>
                <a:gd name="T3" fmla="*/ 0 h 1845"/>
                <a:gd name="T4" fmla="*/ 3552 w 4763"/>
                <a:gd name="T5" fmla="*/ 10 h 1845"/>
                <a:gd name="T6" fmla="*/ 15 w 4763"/>
                <a:gd name="T7" fmla="*/ 432 h 1845"/>
                <a:gd name="T8" fmla="*/ 0 w 4763"/>
                <a:gd name="T9" fmla="*/ 416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8A64EF52-2B44-9846-88E2-4E2A4960F209}"/>
                </a:ext>
              </a:extLst>
            </p:cNvPr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416 h 1845"/>
                <a:gd name="T2" fmla="*/ 1529 w 4763"/>
                <a:gd name="T3" fmla="*/ 0 h 1845"/>
                <a:gd name="T4" fmla="*/ 1536 w 4763"/>
                <a:gd name="T5" fmla="*/ 10 h 1845"/>
                <a:gd name="T6" fmla="*/ 6 w 4763"/>
                <a:gd name="T7" fmla="*/ 432 h 1845"/>
                <a:gd name="T8" fmla="*/ 0 w 4763"/>
                <a:gd name="T9" fmla="*/ 416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0988FFC5-9A36-C245-BA60-4E1C59987475}"/>
                </a:ext>
              </a:extLst>
            </p:cNvPr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369 h 1845"/>
                <a:gd name="T2" fmla="*/ 1326 w 4763"/>
                <a:gd name="T3" fmla="*/ 0 h 1845"/>
                <a:gd name="T4" fmla="*/ 1332 w 4763"/>
                <a:gd name="T5" fmla="*/ 9 h 1845"/>
                <a:gd name="T6" fmla="*/ 6 w 4763"/>
                <a:gd name="T7" fmla="*/ 383 h 1845"/>
                <a:gd name="T8" fmla="*/ 0 w 4763"/>
                <a:gd name="T9" fmla="*/ 369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612FC0CA-29E7-E647-A108-03EF74081B6A}"/>
                </a:ext>
              </a:extLst>
            </p:cNvPr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416 h 1845"/>
                <a:gd name="T2" fmla="*/ 1529 w 4763"/>
                <a:gd name="T3" fmla="*/ 0 h 1845"/>
                <a:gd name="T4" fmla="*/ 1536 w 4763"/>
                <a:gd name="T5" fmla="*/ 10 h 1845"/>
                <a:gd name="T6" fmla="*/ 6 w 4763"/>
                <a:gd name="T7" fmla="*/ 432 h 1845"/>
                <a:gd name="T8" fmla="*/ 0 w 4763"/>
                <a:gd name="T9" fmla="*/ 416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6C952ACD-0C37-3A46-9DB9-B8E9F52573F9}"/>
                </a:ext>
              </a:extLst>
            </p:cNvPr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416 h 1845"/>
                <a:gd name="T2" fmla="*/ 2294 w 4763"/>
                <a:gd name="T3" fmla="*/ 0 h 1845"/>
                <a:gd name="T4" fmla="*/ 2304 w 4763"/>
                <a:gd name="T5" fmla="*/ 10 h 1845"/>
                <a:gd name="T6" fmla="*/ 10 w 4763"/>
                <a:gd name="T7" fmla="*/ 432 h 1845"/>
                <a:gd name="T8" fmla="*/ 0 w 4763"/>
                <a:gd name="T9" fmla="*/ 416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E1DBB899-1A99-8947-B07A-6938B33BF87D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7D0AB569-32D0-6048-B374-13362F3E397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78A60F71-F569-AD4C-A86B-58CF849FD5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pic>
          <p:nvPicPr>
            <p:cNvPr id="34" name="Picture 32" descr="D:\FRONTPAGE THEMES\BLITZ\BTZBUL1A.GIF">
              <a:extLst>
                <a:ext uri="{FF2B5EF4-FFF2-40B4-BE49-F238E27FC236}">
                  <a16:creationId xmlns:a16="http://schemas.microsoft.com/office/drawing/2014/main" id="{94EFD4F7-EBD7-564F-A33A-BCFCBBE14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37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713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id="{08CEF793-DD25-9A49-9E28-69BC3EE704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718985E0-82C7-A84B-9FCF-4086641D7A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EDD08AA9-1114-2742-8872-724D01372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BB898CFF-45DD-3D40-886E-51D871B70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12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Rectangle 1056">
            <a:extLst>
              <a:ext uri="{FF2B5EF4-FFF2-40B4-BE49-F238E27FC236}">
                <a16:creationId xmlns:a16="http://schemas.microsoft.com/office/drawing/2014/main" id="{B65B5BCE-905B-3F49-972D-0F98CD96B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57">
            <a:extLst>
              <a:ext uri="{FF2B5EF4-FFF2-40B4-BE49-F238E27FC236}">
                <a16:creationId xmlns:a16="http://schemas.microsoft.com/office/drawing/2014/main" id="{555B1830-E8C4-A149-9F69-305A6AF43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58">
            <a:extLst>
              <a:ext uri="{FF2B5EF4-FFF2-40B4-BE49-F238E27FC236}">
                <a16:creationId xmlns:a16="http://schemas.microsoft.com/office/drawing/2014/main" id="{120FB8CF-6EF8-E541-9440-C2E8435E00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52D71-AEBB-F442-ACB7-0D2F1D4F6F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73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Rectangle 1056">
            <a:extLst>
              <a:ext uri="{FF2B5EF4-FFF2-40B4-BE49-F238E27FC236}">
                <a16:creationId xmlns:a16="http://schemas.microsoft.com/office/drawing/2014/main" id="{6DBB4AB9-8BB0-3C41-A3F6-444912113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57">
            <a:extLst>
              <a:ext uri="{FF2B5EF4-FFF2-40B4-BE49-F238E27FC236}">
                <a16:creationId xmlns:a16="http://schemas.microsoft.com/office/drawing/2014/main" id="{033707B0-E5AF-0244-9657-438D34E77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58">
            <a:extLst>
              <a:ext uri="{FF2B5EF4-FFF2-40B4-BE49-F238E27FC236}">
                <a16:creationId xmlns:a16="http://schemas.microsoft.com/office/drawing/2014/main" id="{AAF9D7EB-6BA2-8445-8E42-053DB0796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6B833-0CA7-6440-8B20-0488FBF25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234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Rectangle 1056">
            <a:extLst>
              <a:ext uri="{FF2B5EF4-FFF2-40B4-BE49-F238E27FC236}">
                <a16:creationId xmlns:a16="http://schemas.microsoft.com/office/drawing/2014/main" id="{1B155D28-A6A2-FE4A-94EC-49EC29D9A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57">
            <a:extLst>
              <a:ext uri="{FF2B5EF4-FFF2-40B4-BE49-F238E27FC236}">
                <a16:creationId xmlns:a16="http://schemas.microsoft.com/office/drawing/2014/main" id="{F716E2D6-4324-CB4B-A41F-E48DB5B231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58">
            <a:extLst>
              <a:ext uri="{FF2B5EF4-FFF2-40B4-BE49-F238E27FC236}">
                <a16:creationId xmlns:a16="http://schemas.microsoft.com/office/drawing/2014/main" id="{46D9A824-7CB4-E54F-8A34-C7031F3EF8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67EB2-DD4D-2E48-BA6A-10500D9F5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85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Rectangle 1056">
            <a:extLst>
              <a:ext uri="{FF2B5EF4-FFF2-40B4-BE49-F238E27FC236}">
                <a16:creationId xmlns:a16="http://schemas.microsoft.com/office/drawing/2014/main" id="{47779B44-D69B-904A-8971-633AF84E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57">
            <a:extLst>
              <a:ext uri="{FF2B5EF4-FFF2-40B4-BE49-F238E27FC236}">
                <a16:creationId xmlns:a16="http://schemas.microsoft.com/office/drawing/2014/main" id="{9F9D5781-7316-934B-9BF6-D328B908DC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58">
            <a:extLst>
              <a:ext uri="{FF2B5EF4-FFF2-40B4-BE49-F238E27FC236}">
                <a16:creationId xmlns:a16="http://schemas.microsoft.com/office/drawing/2014/main" id="{6691EB87-7B86-8342-BF05-9BB264F97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75EEA-8D74-3F43-8AB2-6BF384F6DE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28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Rectangle 1056">
            <a:extLst>
              <a:ext uri="{FF2B5EF4-FFF2-40B4-BE49-F238E27FC236}">
                <a16:creationId xmlns:a16="http://schemas.microsoft.com/office/drawing/2014/main" id="{5963C454-46BB-4E40-9E5A-FBCB8473E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57">
            <a:extLst>
              <a:ext uri="{FF2B5EF4-FFF2-40B4-BE49-F238E27FC236}">
                <a16:creationId xmlns:a16="http://schemas.microsoft.com/office/drawing/2014/main" id="{3BC481C3-9BAF-DA41-8242-D2B1293948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58">
            <a:extLst>
              <a:ext uri="{FF2B5EF4-FFF2-40B4-BE49-F238E27FC236}">
                <a16:creationId xmlns:a16="http://schemas.microsoft.com/office/drawing/2014/main" id="{2B967DB1-C31B-3848-9A80-945184B11F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984E9-A1B4-A742-83E6-4764F156C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2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Rectangle 1056">
            <a:extLst>
              <a:ext uri="{FF2B5EF4-FFF2-40B4-BE49-F238E27FC236}">
                <a16:creationId xmlns:a16="http://schemas.microsoft.com/office/drawing/2014/main" id="{BCB77897-B5BB-BA4C-B72A-1F581285B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57">
            <a:extLst>
              <a:ext uri="{FF2B5EF4-FFF2-40B4-BE49-F238E27FC236}">
                <a16:creationId xmlns:a16="http://schemas.microsoft.com/office/drawing/2014/main" id="{244DB51A-9502-5841-84E3-7BBE4216AA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58">
            <a:extLst>
              <a:ext uri="{FF2B5EF4-FFF2-40B4-BE49-F238E27FC236}">
                <a16:creationId xmlns:a16="http://schemas.microsoft.com/office/drawing/2014/main" id="{6C4B602B-9302-3141-8F10-81B2AA01C0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5E39A-6462-B14D-90F8-DBB9CD958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08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Rectangle 1056">
            <a:extLst>
              <a:ext uri="{FF2B5EF4-FFF2-40B4-BE49-F238E27FC236}">
                <a16:creationId xmlns:a16="http://schemas.microsoft.com/office/drawing/2014/main" id="{C621FC5C-431E-CB41-9F94-7E59835255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57">
            <a:extLst>
              <a:ext uri="{FF2B5EF4-FFF2-40B4-BE49-F238E27FC236}">
                <a16:creationId xmlns:a16="http://schemas.microsoft.com/office/drawing/2014/main" id="{BB56B75D-08BF-0942-940F-CF972D7FD2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58">
            <a:extLst>
              <a:ext uri="{FF2B5EF4-FFF2-40B4-BE49-F238E27FC236}">
                <a16:creationId xmlns:a16="http://schemas.microsoft.com/office/drawing/2014/main" id="{8DEDA21A-98A2-184D-BD50-6A1833D8FC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9E0DD-6655-B447-8B86-656AD76245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68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Rectangle 1056">
            <a:extLst>
              <a:ext uri="{FF2B5EF4-FFF2-40B4-BE49-F238E27FC236}">
                <a16:creationId xmlns:a16="http://schemas.microsoft.com/office/drawing/2014/main" id="{BD4713A8-5320-4247-AACF-B4D9DC225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57">
            <a:extLst>
              <a:ext uri="{FF2B5EF4-FFF2-40B4-BE49-F238E27FC236}">
                <a16:creationId xmlns:a16="http://schemas.microsoft.com/office/drawing/2014/main" id="{874F34DB-CD87-C547-AD42-3CBEA31BAE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58">
            <a:extLst>
              <a:ext uri="{FF2B5EF4-FFF2-40B4-BE49-F238E27FC236}">
                <a16:creationId xmlns:a16="http://schemas.microsoft.com/office/drawing/2014/main" id="{DDEBDC96-0157-ED46-9E6F-7912F610D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57C6D-F8C2-874B-848B-BE8A127BF7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06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6">
            <a:extLst>
              <a:ext uri="{FF2B5EF4-FFF2-40B4-BE49-F238E27FC236}">
                <a16:creationId xmlns:a16="http://schemas.microsoft.com/office/drawing/2014/main" id="{4772A4DF-37D6-3144-A9FA-C661BD720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57">
            <a:extLst>
              <a:ext uri="{FF2B5EF4-FFF2-40B4-BE49-F238E27FC236}">
                <a16:creationId xmlns:a16="http://schemas.microsoft.com/office/drawing/2014/main" id="{F4B4DF7B-9EB4-9D42-B6B9-C982AF35F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58">
            <a:extLst>
              <a:ext uri="{FF2B5EF4-FFF2-40B4-BE49-F238E27FC236}">
                <a16:creationId xmlns:a16="http://schemas.microsoft.com/office/drawing/2014/main" id="{0B9A614A-609A-9447-97DB-15A7FC9673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8421AB-6DED-C24E-A222-6DE5D0CE9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22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Rectangle 1056">
            <a:extLst>
              <a:ext uri="{FF2B5EF4-FFF2-40B4-BE49-F238E27FC236}">
                <a16:creationId xmlns:a16="http://schemas.microsoft.com/office/drawing/2014/main" id="{B3C44934-6F5E-AC49-BE5B-EE1C771F7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57">
            <a:extLst>
              <a:ext uri="{FF2B5EF4-FFF2-40B4-BE49-F238E27FC236}">
                <a16:creationId xmlns:a16="http://schemas.microsoft.com/office/drawing/2014/main" id="{8E926B99-A992-774B-A59E-4DDF10CA13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58">
            <a:extLst>
              <a:ext uri="{FF2B5EF4-FFF2-40B4-BE49-F238E27FC236}">
                <a16:creationId xmlns:a16="http://schemas.microsoft.com/office/drawing/2014/main" id="{BF88174C-90DE-3040-8ADE-B5D5742A42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73416-2427-204E-BA5D-BE2357F90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23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Rectangle 1056">
            <a:extLst>
              <a:ext uri="{FF2B5EF4-FFF2-40B4-BE49-F238E27FC236}">
                <a16:creationId xmlns:a16="http://schemas.microsoft.com/office/drawing/2014/main" id="{91BD1501-F35D-D149-BD97-BF716224C4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57">
            <a:extLst>
              <a:ext uri="{FF2B5EF4-FFF2-40B4-BE49-F238E27FC236}">
                <a16:creationId xmlns:a16="http://schemas.microsoft.com/office/drawing/2014/main" id="{5374AEC5-521F-D740-A3C6-1EE7917DB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58">
            <a:extLst>
              <a:ext uri="{FF2B5EF4-FFF2-40B4-BE49-F238E27FC236}">
                <a16:creationId xmlns:a16="http://schemas.microsoft.com/office/drawing/2014/main" id="{F1594B00-5438-664B-943B-677AAC50B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211C3-5F7E-CA40-AC8D-35314C8C2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39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>
            <a:extLst>
              <a:ext uri="{FF2B5EF4-FFF2-40B4-BE49-F238E27FC236}">
                <a16:creationId xmlns:a16="http://schemas.microsoft.com/office/drawing/2014/main" id="{53ECC5D7-9C85-5D42-AE68-6B605AF25A5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46083" name="Freeform 1027">
              <a:extLst>
                <a:ext uri="{FF2B5EF4-FFF2-40B4-BE49-F238E27FC236}">
                  <a16:creationId xmlns:a16="http://schemas.microsoft.com/office/drawing/2014/main" id="{E8D04321-A390-DE45-AFAE-9BD21967FD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4" name="Freeform 1028">
              <a:extLst>
                <a:ext uri="{FF2B5EF4-FFF2-40B4-BE49-F238E27FC236}">
                  <a16:creationId xmlns:a16="http://schemas.microsoft.com/office/drawing/2014/main" id="{00EB22E8-FA08-A347-9769-EF5C83280D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5" name="Freeform 1029">
              <a:extLst>
                <a:ext uri="{FF2B5EF4-FFF2-40B4-BE49-F238E27FC236}">
                  <a16:creationId xmlns:a16="http://schemas.microsoft.com/office/drawing/2014/main" id="{F6B9A375-1C8C-0F43-AA27-9E1423D3DB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" name="Freeform 1030">
              <a:extLst>
                <a:ext uri="{FF2B5EF4-FFF2-40B4-BE49-F238E27FC236}">
                  <a16:creationId xmlns:a16="http://schemas.microsoft.com/office/drawing/2014/main" id="{88C97F4C-7EB5-524F-81B8-C512DE2188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" name="Freeform 1031">
              <a:extLst>
                <a:ext uri="{FF2B5EF4-FFF2-40B4-BE49-F238E27FC236}">
                  <a16:creationId xmlns:a16="http://schemas.microsoft.com/office/drawing/2014/main" id="{42AFB2A2-3FC2-E648-994F-5F2D1E018C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480 h 1845"/>
                <a:gd name="T2" fmla="*/ 3489 w 4763"/>
                <a:gd name="T3" fmla="*/ 0 h 1845"/>
                <a:gd name="T4" fmla="*/ 3504 w 4763"/>
                <a:gd name="T5" fmla="*/ 35 h 1845"/>
                <a:gd name="T6" fmla="*/ 15 w 4763"/>
                <a:gd name="T7" fmla="*/ 1536 h 1845"/>
                <a:gd name="T8" fmla="*/ 0 w 4763"/>
                <a:gd name="T9" fmla="*/ 148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" name="Freeform 1032">
              <a:extLst>
                <a:ext uri="{FF2B5EF4-FFF2-40B4-BE49-F238E27FC236}">
                  <a16:creationId xmlns:a16="http://schemas.microsoft.com/office/drawing/2014/main" id="{3746EBDD-C4DF-9F44-BF50-4BBE6B675F95}"/>
                </a:ext>
              </a:extLst>
            </p:cNvPr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971 h 1845"/>
                <a:gd name="T2" fmla="*/ 2533 w 4763"/>
                <a:gd name="T3" fmla="*/ 0 h 1845"/>
                <a:gd name="T4" fmla="*/ 2544 w 4763"/>
                <a:gd name="T5" fmla="*/ 23 h 1845"/>
                <a:gd name="T6" fmla="*/ 11 w 4763"/>
                <a:gd name="T7" fmla="*/ 1008 h 1845"/>
                <a:gd name="T8" fmla="*/ 0 w 4763"/>
                <a:gd name="T9" fmla="*/ 971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Freeform 1033">
              <a:extLst>
                <a:ext uri="{FF2B5EF4-FFF2-40B4-BE49-F238E27FC236}">
                  <a16:creationId xmlns:a16="http://schemas.microsoft.com/office/drawing/2014/main" id="{7158776A-F8A9-4F4F-98D9-1AB0ACF6FC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480 h 1845"/>
                <a:gd name="T2" fmla="*/ 3489 w 4763"/>
                <a:gd name="T3" fmla="*/ 0 h 1845"/>
                <a:gd name="T4" fmla="*/ 3504 w 4763"/>
                <a:gd name="T5" fmla="*/ 35 h 1845"/>
                <a:gd name="T6" fmla="*/ 15 w 4763"/>
                <a:gd name="T7" fmla="*/ 1536 h 1845"/>
                <a:gd name="T8" fmla="*/ 0 w 4763"/>
                <a:gd name="T9" fmla="*/ 148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Freeform 1034">
              <a:extLst>
                <a:ext uri="{FF2B5EF4-FFF2-40B4-BE49-F238E27FC236}">
                  <a16:creationId xmlns:a16="http://schemas.microsoft.com/office/drawing/2014/main" id="{95938166-35A1-7941-B0C9-E11FC7EA4E46}"/>
                </a:ext>
              </a:extLst>
            </p:cNvPr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480 h 1845"/>
                <a:gd name="T2" fmla="*/ 3489 w 4763"/>
                <a:gd name="T3" fmla="*/ 0 h 1845"/>
                <a:gd name="T4" fmla="*/ 3504 w 4763"/>
                <a:gd name="T5" fmla="*/ 35 h 1845"/>
                <a:gd name="T6" fmla="*/ 15 w 4763"/>
                <a:gd name="T7" fmla="*/ 1536 h 1845"/>
                <a:gd name="T8" fmla="*/ 0 w 4763"/>
                <a:gd name="T9" fmla="*/ 148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Freeform 1035">
              <a:extLst>
                <a:ext uri="{FF2B5EF4-FFF2-40B4-BE49-F238E27FC236}">
                  <a16:creationId xmlns:a16="http://schemas.microsoft.com/office/drawing/2014/main" id="{39BC1BE6-424E-804A-91C4-8AE16FEDEF4F}"/>
                </a:ext>
              </a:extLst>
            </p:cNvPr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672 h 1845"/>
                <a:gd name="T2" fmla="*/ 3578 w 4763"/>
                <a:gd name="T3" fmla="*/ 0 h 1845"/>
                <a:gd name="T4" fmla="*/ 3594 w 4763"/>
                <a:gd name="T5" fmla="*/ 39 h 1845"/>
                <a:gd name="T6" fmla="*/ 15 w 4763"/>
                <a:gd name="T7" fmla="*/ 1735 h 1845"/>
                <a:gd name="T8" fmla="*/ 0 w 4763"/>
                <a:gd name="T9" fmla="*/ 16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Freeform 1036">
              <a:extLst>
                <a:ext uri="{FF2B5EF4-FFF2-40B4-BE49-F238E27FC236}">
                  <a16:creationId xmlns:a16="http://schemas.microsoft.com/office/drawing/2014/main" id="{8725D023-1658-8B4F-B7E5-79E384B69347}"/>
                </a:ext>
              </a:extLst>
            </p:cNvPr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480 h 1845"/>
                <a:gd name="T2" fmla="*/ 3489 w 4763"/>
                <a:gd name="T3" fmla="*/ 0 h 1845"/>
                <a:gd name="T4" fmla="*/ 3504 w 4763"/>
                <a:gd name="T5" fmla="*/ 35 h 1845"/>
                <a:gd name="T6" fmla="*/ 15 w 4763"/>
                <a:gd name="T7" fmla="*/ 1536 h 1845"/>
                <a:gd name="T8" fmla="*/ 0 w 4763"/>
                <a:gd name="T9" fmla="*/ 148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Freeform 1037">
              <a:extLst>
                <a:ext uri="{FF2B5EF4-FFF2-40B4-BE49-F238E27FC236}">
                  <a16:creationId xmlns:a16="http://schemas.microsoft.com/office/drawing/2014/main" id="{D21AA73A-FA00-754A-AF49-15E30BE6054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Rectangle 1038">
              <a:extLst>
                <a:ext uri="{FF2B5EF4-FFF2-40B4-BE49-F238E27FC236}">
                  <a16:creationId xmlns:a16="http://schemas.microsoft.com/office/drawing/2014/main" id="{70B6809E-B880-134D-878C-EFE8621BB0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6095" name="Freeform 1039">
              <a:extLst>
                <a:ext uri="{FF2B5EF4-FFF2-40B4-BE49-F238E27FC236}">
                  <a16:creationId xmlns:a16="http://schemas.microsoft.com/office/drawing/2014/main" id="{6078512E-4C60-5D46-8F2C-95386245C3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" name="Freeform 1040">
              <a:extLst>
                <a:ext uri="{FF2B5EF4-FFF2-40B4-BE49-F238E27FC236}">
                  <a16:creationId xmlns:a16="http://schemas.microsoft.com/office/drawing/2014/main" id="{DD7B02D8-467A-0148-9DDE-25F232170B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Freeform 1041">
              <a:extLst>
                <a:ext uri="{FF2B5EF4-FFF2-40B4-BE49-F238E27FC236}">
                  <a16:creationId xmlns:a16="http://schemas.microsoft.com/office/drawing/2014/main" id="{3DCEFB9A-418B-2C4E-81AA-131A2F1871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Freeform 1042">
              <a:extLst>
                <a:ext uri="{FF2B5EF4-FFF2-40B4-BE49-F238E27FC236}">
                  <a16:creationId xmlns:a16="http://schemas.microsoft.com/office/drawing/2014/main" id="{70CDB8AC-8A5A-644F-89ED-C76DA6D28C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Rectangle 1043">
              <a:extLst>
                <a:ext uri="{FF2B5EF4-FFF2-40B4-BE49-F238E27FC236}">
                  <a16:creationId xmlns:a16="http://schemas.microsoft.com/office/drawing/2014/main" id="{43CD9B3E-5B77-9444-A710-4AE839D23C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6100" name="Freeform 1044">
              <a:extLst>
                <a:ext uri="{FF2B5EF4-FFF2-40B4-BE49-F238E27FC236}">
                  <a16:creationId xmlns:a16="http://schemas.microsoft.com/office/drawing/2014/main" id="{93200C6B-4E4C-984F-A61E-68395C67C25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Freeform 1045">
              <a:extLst>
                <a:ext uri="{FF2B5EF4-FFF2-40B4-BE49-F238E27FC236}">
                  <a16:creationId xmlns:a16="http://schemas.microsoft.com/office/drawing/2014/main" id="{A08FD260-A6A5-1B41-8361-6C1B8DE15C5A}"/>
                </a:ext>
              </a:extLst>
            </p:cNvPr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463 h 1845"/>
                <a:gd name="T2" fmla="*/ 1055 w 4763"/>
                <a:gd name="T3" fmla="*/ 0 h 1845"/>
                <a:gd name="T4" fmla="*/ 1060 w 4763"/>
                <a:gd name="T5" fmla="*/ 11 h 1845"/>
                <a:gd name="T6" fmla="*/ 4 w 4763"/>
                <a:gd name="T7" fmla="*/ 480 h 1845"/>
                <a:gd name="T8" fmla="*/ 0 w 4763"/>
                <a:gd name="T9" fmla="*/ 463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Freeform 1046">
              <a:extLst>
                <a:ext uri="{FF2B5EF4-FFF2-40B4-BE49-F238E27FC236}">
                  <a16:creationId xmlns:a16="http://schemas.microsoft.com/office/drawing/2014/main" id="{7524C386-C571-CC48-A9EB-76846BC32379}"/>
                </a:ext>
              </a:extLst>
            </p:cNvPr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463 h 1845"/>
                <a:gd name="T2" fmla="*/ 1055 w 4763"/>
                <a:gd name="T3" fmla="*/ 0 h 1845"/>
                <a:gd name="T4" fmla="*/ 1060 w 4763"/>
                <a:gd name="T5" fmla="*/ 11 h 1845"/>
                <a:gd name="T6" fmla="*/ 4 w 4763"/>
                <a:gd name="T7" fmla="*/ 480 h 1845"/>
                <a:gd name="T8" fmla="*/ 0 w 4763"/>
                <a:gd name="T9" fmla="*/ 463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3" name="Freeform 1047">
              <a:extLst>
                <a:ext uri="{FF2B5EF4-FFF2-40B4-BE49-F238E27FC236}">
                  <a16:creationId xmlns:a16="http://schemas.microsoft.com/office/drawing/2014/main" id="{CA5B6D73-6235-3D4A-BC27-3781A4A09624}"/>
                </a:ext>
              </a:extLst>
            </p:cNvPr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469 h 1845"/>
                <a:gd name="T2" fmla="*/ 1029 w 4763"/>
                <a:gd name="T3" fmla="*/ 0 h 1845"/>
                <a:gd name="T4" fmla="*/ 1034 w 4763"/>
                <a:gd name="T5" fmla="*/ 11 h 1845"/>
                <a:gd name="T6" fmla="*/ 4 w 4763"/>
                <a:gd name="T7" fmla="*/ 487 h 1845"/>
                <a:gd name="T8" fmla="*/ 0 w 4763"/>
                <a:gd name="T9" fmla="*/ 469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4" name="Freeform 1048">
              <a:extLst>
                <a:ext uri="{FF2B5EF4-FFF2-40B4-BE49-F238E27FC236}">
                  <a16:creationId xmlns:a16="http://schemas.microsoft.com/office/drawing/2014/main" id="{786F095F-B4A5-4345-AF44-29F9430F526B}"/>
                </a:ext>
              </a:extLst>
            </p:cNvPr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416 h 1845"/>
                <a:gd name="T2" fmla="*/ 3536 w 4763"/>
                <a:gd name="T3" fmla="*/ 0 h 1845"/>
                <a:gd name="T4" fmla="*/ 3552 w 4763"/>
                <a:gd name="T5" fmla="*/ 10 h 1845"/>
                <a:gd name="T6" fmla="*/ 15 w 4763"/>
                <a:gd name="T7" fmla="*/ 432 h 1845"/>
                <a:gd name="T8" fmla="*/ 0 w 4763"/>
                <a:gd name="T9" fmla="*/ 416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5" name="Freeform 1049">
              <a:extLst>
                <a:ext uri="{FF2B5EF4-FFF2-40B4-BE49-F238E27FC236}">
                  <a16:creationId xmlns:a16="http://schemas.microsoft.com/office/drawing/2014/main" id="{436D6DE5-47B5-C04D-982F-17AE728F1046}"/>
                </a:ext>
              </a:extLst>
            </p:cNvPr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416 h 1845"/>
                <a:gd name="T2" fmla="*/ 1529 w 4763"/>
                <a:gd name="T3" fmla="*/ 0 h 1845"/>
                <a:gd name="T4" fmla="*/ 1536 w 4763"/>
                <a:gd name="T5" fmla="*/ 10 h 1845"/>
                <a:gd name="T6" fmla="*/ 6 w 4763"/>
                <a:gd name="T7" fmla="*/ 432 h 1845"/>
                <a:gd name="T8" fmla="*/ 0 w 4763"/>
                <a:gd name="T9" fmla="*/ 416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6" name="Freeform 1050">
              <a:extLst>
                <a:ext uri="{FF2B5EF4-FFF2-40B4-BE49-F238E27FC236}">
                  <a16:creationId xmlns:a16="http://schemas.microsoft.com/office/drawing/2014/main" id="{CEDDF38A-914B-4141-9E19-874C4C03047A}"/>
                </a:ext>
              </a:extLst>
            </p:cNvPr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369 h 1845"/>
                <a:gd name="T2" fmla="*/ 1326 w 4763"/>
                <a:gd name="T3" fmla="*/ 0 h 1845"/>
                <a:gd name="T4" fmla="*/ 1332 w 4763"/>
                <a:gd name="T5" fmla="*/ 9 h 1845"/>
                <a:gd name="T6" fmla="*/ 6 w 4763"/>
                <a:gd name="T7" fmla="*/ 383 h 1845"/>
                <a:gd name="T8" fmla="*/ 0 w 4763"/>
                <a:gd name="T9" fmla="*/ 369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7" name="Freeform 1051">
              <a:extLst>
                <a:ext uri="{FF2B5EF4-FFF2-40B4-BE49-F238E27FC236}">
                  <a16:creationId xmlns:a16="http://schemas.microsoft.com/office/drawing/2014/main" id="{D86850F1-A8AE-3945-9FE8-7C8DACFD2ED0}"/>
                </a:ext>
              </a:extLst>
            </p:cNvPr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416 h 1845"/>
                <a:gd name="T2" fmla="*/ 1529 w 4763"/>
                <a:gd name="T3" fmla="*/ 0 h 1845"/>
                <a:gd name="T4" fmla="*/ 1536 w 4763"/>
                <a:gd name="T5" fmla="*/ 10 h 1845"/>
                <a:gd name="T6" fmla="*/ 6 w 4763"/>
                <a:gd name="T7" fmla="*/ 432 h 1845"/>
                <a:gd name="T8" fmla="*/ 0 w 4763"/>
                <a:gd name="T9" fmla="*/ 416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Freeform 1052">
              <a:extLst>
                <a:ext uri="{FF2B5EF4-FFF2-40B4-BE49-F238E27FC236}">
                  <a16:creationId xmlns:a16="http://schemas.microsoft.com/office/drawing/2014/main" id="{80A5636E-E05D-D346-9023-99741B197596}"/>
                </a:ext>
              </a:extLst>
            </p:cNvPr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416 h 1845"/>
                <a:gd name="T2" fmla="*/ 2294 w 4763"/>
                <a:gd name="T3" fmla="*/ 0 h 1845"/>
                <a:gd name="T4" fmla="*/ 2304 w 4763"/>
                <a:gd name="T5" fmla="*/ 10 h 1845"/>
                <a:gd name="T6" fmla="*/ 10 w 4763"/>
                <a:gd name="T7" fmla="*/ 432 h 1845"/>
                <a:gd name="T8" fmla="*/ 0 w 4763"/>
                <a:gd name="T9" fmla="*/ 416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Rectangle 1053">
              <a:extLst>
                <a:ext uri="{FF2B5EF4-FFF2-40B4-BE49-F238E27FC236}">
                  <a16:creationId xmlns:a16="http://schemas.microsoft.com/office/drawing/2014/main" id="{4D2610D6-6F23-AA49-8B64-0A699B7766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6110" name="Rectangle 1054">
            <a:extLst>
              <a:ext uri="{FF2B5EF4-FFF2-40B4-BE49-F238E27FC236}">
                <a16:creationId xmlns:a16="http://schemas.microsoft.com/office/drawing/2014/main" id="{CA3D9A76-7048-B04F-B48A-2BCBB0A92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111" name="Rectangle 1055">
            <a:extLst>
              <a:ext uri="{FF2B5EF4-FFF2-40B4-BE49-F238E27FC236}">
                <a16:creationId xmlns:a16="http://schemas.microsoft.com/office/drawing/2014/main" id="{6002E79B-907A-F542-BA25-F285C8C91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112" name="Rectangle 1056">
            <a:extLst>
              <a:ext uri="{FF2B5EF4-FFF2-40B4-BE49-F238E27FC236}">
                <a16:creationId xmlns:a16="http://schemas.microsoft.com/office/drawing/2014/main" id="{0776F81F-4DAA-9241-89AF-2DC2089EAB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13" name="Rectangle 1057">
            <a:extLst>
              <a:ext uri="{FF2B5EF4-FFF2-40B4-BE49-F238E27FC236}">
                <a16:creationId xmlns:a16="http://schemas.microsoft.com/office/drawing/2014/main" id="{ADA5DC73-5D72-5E4F-A19E-D725DBE1F8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14" name="Rectangle 1058">
            <a:extLst>
              <a:ext uri="{FF2B5EF4-FFF2-40B4-BE49-F238E27FC236}">
                <a16:creationId xmlns:a16="http://schemas.microsoft.com/office/drawing/2014/main" id="{541934B5-B4CA-D54D-A0A4-1A80DC5177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D50080B3-A5CC-9F43-BCF6-277330D10C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5863610-045F-FC48-AFF0-0DFE549CA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447800"/>
          </a:xfrm>
        </p:spPr>
        <p:txBody>
          <a:bodyPr/>
          <a:lstStyle/>
          <a:p>
            <a:pPr eaLnBrk="1" hangingPunct="1"/>
            <a:r>
              <a:rPr lang="ru-RU" altLang="en-US" b="1">
                <a:solidFill>
                  <a:srgbClr val="CC6600"/>
                </a:solidFill>
              </a:rPr>
              <a:t>Моё личное отношение к Библии</a:t>
            </a:r>
            <a:endParaRPr lang="en-US" altLang="en-US" b="1">
              <a:solidFill>
                <a:srgbClr val="CC660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3F43FDE-648F-F54F-AD6E-71B5E0713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315200" cy="5105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Как часто вы читаете Библию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Как вы читаете Библию? (последовательность) </a:t>
            </a: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Учите ли вы отдельные отрывки наизусть?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В какое время дня вы читаете?</a:t>
            </a: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Знаете ли вы последовательность книг Библии наизусть?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0DE42E4-AD86-FD48-8F7F-BF10D050B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3225"/>
            <a:ext cx="7772400" cy="1120775"/>
          </a:xfrm>
        </p:spPr>
        <p:txBody>
          <a:bodyPr/>
          <a:lstStyle/>
          <a:p>
            <a:pPr eaLnBrk="1" hangingPunct="1"/>
            <a:r>
              <a:rPr lang="ru-RU" altLang="en-US" sz="4800" b="1">
                <a:solidFill>
                  <a:srgbClr val="CC6600"/>
                </a:solidFill>
              </a:rPr>
              <a:t>Слово Божие это</a:t>
            </a:r>
            <a:r>
              <a:rPr lang="en-US" altLang="en-US" sz="4800" b="1">
                <a:solidFill>
                  <a:srgbClr val="CC6600"/>
                </a:solidFill>
              </a:rPr>
              <a:t>…</a:t>
            </a:r>
            <a:br>
              <a:rPr lang="en-US" altLang="en-US" sz="4800" b="1">
                <a:solidFill>
                  <a:srgbClr val="CC6600"/>
                </a:solidFill>
              </a:rPr>
            </a:br>
            <a:endParaRPr lang="ru-RU" altLang="en-US" sz="4800" b="1">
              <a:solidFill>
                <a:srgbClr val="CC6600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7F50D66-BFF0-424E-A42C-1F61D8020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marL="912813" lvl="2" indent="-573088" eaLnBrk="1" hangingPunct="1">
              <a:lnSpc>
                <a:spcPct val="90000"/>
              </a:lnSpc>
            </a:pPr>
            <a:r>
              <a:rPr lang="ru-RU" altLang="en-US" sz="3600" b="1">
                <a:latin typeface="Times New Roman" panose="02020603050405020304" pitchFamily="18" charset="0"/>
              </a:rPr>
              <a:t> </a:t>
            </a:r>
            <a:r>
              <a:rPr lang="ru-RU" altLang="en-US" sz="3200" b="1">
                <a:latin typeface="Times New Roman" panose="02020603050405020304" pitchFamily="18" charset="0"/>
              </a:rPr>
              <a:t>Хлеб для нашего духа</a:t>
            </a:r>
          </a:p>
          <a:p>
            <a:pPr marL="912813" lvl="2" indent="-573088" eaLnBrk="1" hangingPunct="1">
              <a:lnSpc>
                <a:spcPct val="90000"/>
              </a:lnSpc>
            </a:pPr>
            <a:r>
              <a:rPr lang="en-US" altLang="en-US" sz="3200" b="1">
                <a:latin typeface="Times New Roman" panose="02020603050405020304" pitchFamily="18" charset="0"/>
              </a:rPr>
              <a:t>О</a:t>
            </a:r>
            <a:r>
              <a:rPr lang="ru-RU" altLang="en-US" sz="3200" b="1">
                <a:latin typeface="Times New Roman" panose="02020603050405020304" pitchFamily="18" charset="0"/>
              </a:rPr>
              <a:t>ружие/меч  </a:t>
            </a:r>
          </a:p>
          <a:p>
            <a:pPr marL="912813" lvl="2" indent="-5730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en-US" sz="3200" b="1">
                <a:latin typeface="Times New Roman" panose="02020603050405020304" pitchFamily="18" charset="0"/>
              </a:rPr>
              <a:t>(</a:t>
            </a:r>
            <a:r>
              <a:rPr lang="en-US" altLang="en-US" sz="3200" b="1">
                <a:latin typeface="Times New Roman" panose="02020603050405020304" pitchFamily="18" charset="0"/>
              </a:rPr>
              <a:t>П</a:t>
            </a:r>
            <a:r>
              <a:rPr lang="ru-RU" altLang="en-US" sz="3200" b="1">
                <a:latin typeface="Times New Roman" panose="02020603050405020304" pitchFamily="18" charset="0"/>
              </a:rPr>
              <a:t>родолжить)</a:t>
            </a:r>
            <a:r>
              <a:rPr lang="en-US" altLang="en-US" sz="3200" b="1">
                <a:latin typeface="Times New Roman" panose="02020603050405020304" pitchFamily="18" charset="0"/>
              </a:rPr>
              <a:t>…</a:t>
            </a:r>
            <a:endParaRPr lang="ru-RU" altLang="en-US" sz="3200" b="1">
              <a:latin typeface="Times New Roman" panose="02020603050405020304" pitchFamily="18" charset="0"/>
            </a:endParaRPr>
          </a:p>
          <a:p>
            <a:pPr marL="912813" lvl="2" indent="-5730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en-US" sz="3200" b="1" i="1">
                <a:latin typeface="Times New Roman" panose="02020603050405020304" pitchFamily="18" charset="0"/>
              </a:rPr>
              <a:t>-это одна история, литературное произведение, обладающее поразительным глубоким единством, центр которого </a:t>
            </a:r>
            <a:r>
              <a:rPr lang="en-US" altLang="en-US" sz="3200" b="1" i="1">
                <a:latin typeface="Times New Roman" panose="02020603050405020304" pitchFamily="18" charset="0"/>
              </a:rPr>
              <a:t>–</a:t>
            </a:r>
            <a:r>
              <a:rPr lang="ru-RU" altLang="en-US" sz="3200" b="1" i="1">
                <a:latin typeface="Times New Roman" panose="02020603050405020304" pitchFamily="18" charset="0"/>
              </a:rPr>
              <a:t> Христос. </a:t>
            </a:r>
          </a:p>
          <a:p>
            <a:pPr marL="912813" lvl="2" indent="-5730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en-US" sz="3200" b="1" i="1">
                <a:latin typeface="Times New Roman" panose="02020603050405020304" pitchFamily="18" charset="0"/>
              </a:rPr>
              <a:t>Христос  - сердце и высшая точка библейского повествования. Вся библия вполне может быть названа историей Христа.</a:t>
            </a:r>
          </a:p>
          <a:p>
            <a:pPr marL="912813" lvl="2" indent="-573088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en-US" sz="3200" b="1">
              <a:latin typeface="Times New Roman" panose="02020603050405020304" pitchFamily="18" charset="0"/>
            </a:endParaRPr>
          </a:p>
          <a:p>
            <a:pPr marL="912813" lvl="2" indent="-573088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en-US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350F422-61C3-9646-A50F-98068892E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79388"/>
            <a:ext cx="7772400" cy="1568450"/>
          </a:xfrm>
        </p:spPr>
        <p:txBody>
          <a:bodyPr/>
          <a:lstStyle/>
          <a:p>
            <a:pPr eaLnBrk="1" hangingPunct="1"/>
            <a:r>
              <a:rPr lang="ru-RU" altLang="en-US" sz="4800" b="1">
                <a:solidFill>
                  <a:srgbClr val="CC6600"/>
                </a:solidFill>
              </a:rPr>
              <a:t>Слово Божие</a:t>
            </a:r>
            <a:br>
              <a:rPr lang="en-US" altLang="en-US" sz="4800" b="1">
                <a:solidFill>
                  <a:srgbClr val="CC6600"/>
                </a:solidFill>
              </a:rPr>
            </a:br>
            <a:endParaRPr lang="ru-RU" altLang="en-US" sz="4800" b="1">
              <a:solidFill>
                <a:srgbClr val="CC6600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6AACAD6-8A30-5F4F-A77C-9013C19AF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en-US" sz="3200" b="1">
              <a:latin typeface="Times New Roman" panose="02020603050405020304" pitchFamily="18" charset="0"/>
            </a:endParaRPr>
          </a:p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Char char="u"/>
            </a:pPr>
            <a:r>
              <a:rPr lang="ru-RU" altLang="en-US" sz="3200" b="1" i="1">
                <a:latin typeface="Times New Roman" panose="02020603050405020304" pitchFamily="18" charset="0"/>
              </a:rPr>
              <a:t>Ветхий Завет готовит Его </a:t>
            </a:r>
            <a:r>
              <a:rPr lang="ru-RU" altLang="en-US" sz="3200" b="1" i="1" u="sng">
                <a:latin typeface="Times New Roman" panose="02020603050405020304" pitchFamily="18" charset="0"/>
              </a:rPr>
              <a:t>появление</a:t>
            </a:r>
            <a:r>
              <a:rPr lang="ru-RU" altLang="en-US" sz="3200" b="1" i="1">
                <a:latin typeface="Times New Roman" panose="02020603050405020304" pitchFamily="18" charset="0"/>
              </a:rPr>
              <a:t>. </a:t>
            </a:r>
          </a:p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Char char="u"/>
            </a:pPr>
            <a:r>
              <a:rPr lang="ru-RU" altLang="en-US" sz="3200" b="1" i="1">
                <a:latin typeface="Times New Roman" panose="02020603050405020304" pitchFamily="18" charset="0"/>
              </a:rPr>
              <a:t>Четыре евангелия рассказывают о Его </a:t>
            </a:r>
            <a:r>
              <a:rPr lang="ru-RU" altLang="en-US" sz="3200" b="1" i="1" u="sng">
                <a:latin typeface="Times New Roman" panose="02020603050405020304" pitchFamily="18" charset="0"/>
              </a:rPr>
              <a:t>земной жизни</a:t>
            </a:r>
            <a:r>
              <a:rPr lang="ru-RU" altLang="en-US" sz="3200" b="1" i="1">
                <a:latin typeface="Times New Roman" panose="02020603050405020304" pitchFamily="18" charset="0"/>
              </a:rPr>
              <a:t>. </a:t>
            </a:r>
          </a:p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Char char="u"/>
            </a:pPr>
            <a:r>
              <a:rPr lang="ru-RU" altLang="en-US" sz="3200" b="1" i="1">
                <a:latin typeface="Times New Roman" panose="02020603050405020304" pitchFamily="18" charset="0"/>
              </a:rPr>
              <a:t>Новозаветные послания объясняют Его </a:t>
            </a:r>
            <a:r>
              <a:rPr lang="ru-RU" altLang="en-US" sz="3200" b="1" i="1" u="sng">
                <a:latin typeface="Times New Roman" panose="02020603050405020304" pitchFamily="18" charset="0"/>
              </a:rPr>
              <a:t>учение</a:t>
            </a:r>
            <a:r>
              <a:rPr lang="ru-RU" altLang="en-US" sz="3200" b="1" i="1">
                <a:latin typeface="Times New Roman" panose="02020603050405020304" pitchFamily="18" charset="0"/>
              </a:rPr>
              <a:t>. </a:t>
            </a:r>
          </a:p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Char char="u"/>
            </a:pPr>
            <a:r>
              <a:rPr lang="ru-RU" altLang="en-US" sz="3200" b="1" i="1">
                <a:latin typeface="Times New Roman" panose="02020603050405020304" pitchFamily="18" charset="0"/>
              </a:rPr>
              <a:t>А в книге Откровение описано Его </a:t>
            </a:r>
            <a:r>
              <a:rPr lang="ru-RU" altLang="en-US" sz="3200" b="1" i="1" u="sng">
                <a:latin typeface="Times New Roman" panose="02020603050405020304" pitchFamily="18" charset="0"/>
              </a:rPr>
              <a:t>торжество</a:t>
            </a:r>
            <a:r>
              <a:rPr lang="ru-RU" altLang="en-US" sz="3200" b="1" i="1">
                <a:latin typeface="Times New Roman" panose="02020603050405020304" pitchFamily="18" charset="0"/>
              </a:rPr>
              <a:t>.</a:t>
            </a:r>
            <a:endParaRPr lang="ru-RU" altLang="en-US" sz="3200" b="1">
              <a:latin typeface="Times New Roman" panose="02020603050405020304" pitchFamily="18" charset="0"/>
            </a:endParaRPr>
          </a:p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en-US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DA1C4D0-2B50-F64C-BD1D-04AF47A61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69863"/>
            <a:ext cx="7772400" cy="1939926"/>
          </a:xfrm>
        </p:spPr>
        <p:txBody>
          <a:bodyPr/>
          <a:lstStyle/>
          <a:p>
            <a:pPr eaLnBrk="1" hangingPunct="1"/>
            <a:r>
              <a:rPr lang="ru-RU" altLang="en-US" sz="3600">
                <a:solidFill>
                  <a:srgbClr val="CC6600"/>
                </a:solidFill>
              </a:rPr>
              <a:t>Пособия, которые помогут вам при изучении Библии</a:t>
            </a:r>
            <a:br>
              <a:rPr lang="en-US" altLang="en-US" sz="4800" b="1">
                <a:solidFill>
                  <a:srgbClr val="CC6600"/>
                </a:solidFill>
              </a:rPr>
            </a:br>
            <a:endParaRPr lang="ru-RU" altLang="en-US" sz="4800" b="1">
              <a:solidFill>
                <a:srgbClr val="CC6600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366D3CC-C516-CB41-842D-1F1F41592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en-US" sz="3200" b="1">
              <a:latin typeface="Times New Roman" panose="02020603050405020304" pitchFamily="18" charset="0"/>
            </a:endParaRPr>
          </a:p>
          <a:p>
            <a:pPr marL="339725" lvl="2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en-US" sz="3200" b="1" i="1">
                <a:latin typeface="Times New Roman" panose="02020603050405020304" pitchFamily="18" charset="0"/>
              </a:rPr>
              <a:t>1. Библейский справочник </a:t>
            </a:r>
          </a:p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en-US" sz="3200" b="1">
              <a:latin typeface="Times New Roman" panose="02020603050405020304" pitchFamily="18" charset="0"/>
            </a:endParaRPr>
          </a:p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en-US" sz="3200" b="1">
              <a:latin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4BFDD4-50C5-214B-9EB4-0E1FF0277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23622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1FF35FC-07AB-1A4C-ADDE-6750F400D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69863"/>
            <a:ext cx="7772400" cy="1939926"/>
          </a:xfrm>
        </p:spPr>
        <p:txBody>
          <a:bodyPr/>
          <a:lstStyle/>
          <a:p>
            <a:pPr eaLnBrk="1" hangingPunct="1"/>
            <a:r>
              <a:rPr lang="ru-RU" altLang="en-US" sz="3600">
                <a:solidFill>
                  <a:srgbClr val="CC6600"/>
                </a:solidFill>
              </a:rPr>
              <a:t>Пособия, которые помогут вам при изучении Библии</a:t>
            </a:r>
            <a:br>
              <a:rPr lang="en-US" altLang="en-US" sz="4800" b="1">
                <a:solidFill>
                  <a:srgbClr val="CC6600"/>
                </a:solidFill>
              </a:rPr>
            </a:br>
            <a:endParaRPr lang="ru-RU" altLang="en-US" sz="4800" b="1">
              <a:solidFill>
                <a:srgbClr val="CC6600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257B411-0BA6-9041-A3E9-DCE8FEE87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en-US" sz="3200" b="1">
              <a:latin typeface="Times New Roman" panose="02020603050405020304" pitchFamily="18" charset="0"/>
            </a:endParaRPr>
          </a:p>
          <a:p>
            <a:pPr marL="339725" lvl="2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en-US" sz="3200" b="1" i="1">
                <a:latin typeface="Times New Roman" panose="02020603050405020304" pitchFamily="18" charset="0"/>
              </a:rPr>
              <a:t>2. Библейский словарь </a:t>
            </a:r>
          </a:p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en-US" sz="3200" b="1">
              <a:latin typeface="Times New Roman" panose="02020603050405020304" pitchFamily="18" charset="0"/>
            </a:endParaRPr>
          </a:p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en-US" sz="3200" b="1"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30698-CCDF-4149-8A0B-0701FBC5D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794000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513C25D-69EA-0D4A-AB81-8BD9AA28A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69863"/>
            <a:ext cx="7772400" cy="1939926"/>
          </a:xfrm>
        </p:spPr>
        <p:txBody>
          <a:bodyPr/>
          <a:lstStyle/>
          <a:p>
            <a:pPr eaLnBrk="1" hangingPunct="1"/>
            <a:r>
              <a:rPr lang="ru-RU" altLang="en-US" sz="3600">
                <a:solidFill>
                  <a:srgbClr val="CC6600"/>
                </a:solidFill>
              </a:rPr>
              <a:t>Пособия, которые помогут вам при изучении Библии</a:t>
            </a:r>
            <a:br>
              <a:rPr lang="en-US" altLang="en-US" sz="4800" b="1">
                <a:solidFill>
                  <a:srgbClr val="CC6600"/>
                </a:solidFill>
              </a:rPr>
            </a:br>
            <a:endParaRPr lang="ru-RU" altLang="en-US" sz="4800" b="1">
              <a:solidFill>
                <a:srgbClr val="CC6600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FA9F038-C002-444E-92FC-A76B277BE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en-US" sz="3200" b="1">
              <a:latin typeface="Times New Roman" panose="02020603050405020304" pitchFamily="18" charset="0"/>
            </a:endParaRPr>
          </a:p>
          <a:p>
            <a:pPr marL="339725" lvl="2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en-US" sz="3200" b="1" i="1">
                <a:latin typeface="Times New Roman" panose="02020603050405020304" pitchFamily="18" charset="0"/>
              </a:rPr>
              <a:t>3. Симфония</a:t>
            </a:r>
          </a:p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en-US" sz="3200" b="1">
              <a:latin typeface="Times New Roman" panose="02020603050405020304" pitchFamily="18" charset="0"/>
            </a:endParaRPr>
          </a:p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en-US" sz="3200" b="1">
              <a:latin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732C75-835E-D043-A0B1-272BF5772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2540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60CFFE2-7C82-714D-8AE2-B11831471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69863"/>
            <a:ext cx="7772400" cy="1939926"/>
          </a:xfrm>
        </p:spPr>
        <p:txBody>
          <a:bodyPr/>
          <a:lstStyle/>
          <a:p>
            <a:pPr eaLnBrk="1" hangingPunct="1"/>
            <a:r>
              <a:rPr lang="ru-RU" altLang="en-US" sz="3600">
                <a:solidFill>
                  <a:srgbClr val="CC6600"/>
                </a:solidFill>
              </a:rPr>
              <a:t>Пособия, которые помогут вам при изучении Библии</a:t>
            </a:r>
            <a:br>
              <a:rPr lang="en-US" altLang="en-US" sz="4800" b="1">
                <a:solidFill>
                  <a:srgbClr val="CC6600"/>
                </a:solidFill>
              </a:rPr>
            </a:br>
            <a:endParaRPr lang="ru-RU" altLang="en-US" sz="4800" b="1">
              <a:solidFill>
                <a:srgbClr val="CC6600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05A423F-6362-FE48-91E3-887EFE484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en-US" sz="3200" b="1">
              <a:latin typeface="Times New Roman" panose="02020603050405020304" pitchFamily="18" charset="0"/>
            </a:endParaRPr>
          </a:p>
          <a:p>
            <a:pPr marL="339725" lvl="2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en-US" sz="3200" b="1" i="1">
                <a:latin typeface="Times New Roman" panose="02020603050405020304" pitchFamily="18" charset="0"/>
              </a:rPr>
              <a:t>4. Библейская Энциклопедия</a:t>
            </a:r>
          </a:p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en-US" sz="3200" b="1">
              <a:latin typeface="Times New Roman" panose="02020603050405020304" pitchFamily="18" charset="0"/>
            </a:endParaRPr>
          </a:p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en-US" sz="3200" b="1"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911BC5-E823-344B-A560-0ABE11C3C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38400"/>
            <a:ext cx="2974975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6EC6B8C-24AD-BC47-B8BF-0420B3AAF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69863"/>
            <a:ext cx="7772400" cy="1939926"/>
          </a:xfrm>
        </p:spPr>
        <p:txBody>
          <a:bodyPr/>
          <a:lstStyle/>
          <a:p>
            <a:pPr eaLnBrk="1" hangingPunct="1"/>
            <a:r>
              <a:rPr lang="ru-RU" altLang="en-US" sz="3600">
                <a:solidFill>
                  <a:srgbClr val="CC6600"/>
                </a:solidFill>
              </a:rPr>
              <a:t>Пособия, которые помогут вам при изучении Библии</a:t>
            </a:r>
            <a:br>
              <a:rPr lang="en-US" altLang="en-US" sz="4800" b="1">
                <a:solidFill>
                  <a:srgbClr val="CC6600"/>
                </a:solidFill>
              </a:rPr>
            </a:br>
            <a:endParaRPr lang="ru-RU" altLang="en-US" sz="4800" b="1">
              <a:solidFill>
                <a:srgbClr val="CC6600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8C04788-A7D0-AE44-B4BB-0BE24AA16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en-US" sz="3200" b="1">
              <a:latin typeface="Times New Roman" panose="02020603050405020304" pitchFamily="18" charset="0"/>
            </a:endParaRPr>
          </a:p>
          <a:p>
            <a:pPr marL="339725" lvl="2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en-US" sz="3200" b="1" i="1">
                <a:latin typeface="Times New Roman" panose="02020603050405020304" pitchFamily="18" charset="0"/>
              </a:rPr>
              <a:t>5. Библия с комментариями</a:t>
            </a:r>
          </a:p>
          <a:p>
            <a:pPr marL="339725" lvl="2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en-US" sz="3200" b="1" i="1">
                <a:latin typeface="Times New Roman" panose="02020603050405020304" pitchFamily="18" charset="0"/>
              </a:rPr>
              <a:t>6. Тематическая Библия</a:t>
            </a:r>
          </a:p>
          <a:p>
            <a:pPr marL="339725" lvl="2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en-US" sz="3200" b="1" i="1">
                <a:latin typeface="Times New Roman" panose="02020603050405020304" pitchFamily="18" charset="0"/>
              </a:rPr>
              <a:t>7. Комментарии</a:t>
            </a:r>
          </a:p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en-US" sz="3200" b="1" i="1">
                <a:solidFill>
                  <a:srgbClr val="E7C0FC"/>
                </a:solidFill>
                <a:latin typeface="Times New Roman" panose="02020603050405020304" pitchFamily="18" charset="0"/>
              </a:rPr>
              <a:t>«Существует много средств, которые помогут вам. Но всегда помните, что самая полная библиотека комментариев в </a:t>
            </a:r>
          </a:p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en-US" sz="3200" b="1" i="1">
                <a:solidFill>
                  <a:srgbClr val="E7C0FC"/>
                </a:solidFill>
                <a:latin typeface="Times New Roman" panose="02020603050405020304" pitchFamily="18" charset="0"/>
              </a:rPr>
              <a:t>мире и самые серьезные исследования не заменят простого чтения Библии, слушания её, размышления над ней, когда Святой Дух помогает вам понять». </a:t>
            </a:r>
          </a:p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en-US" sz="3200" b="1">
              <a:solidFill>
                <a:srgbClr val="B56DFF"/>
              </a:solidFill>
              <a:latin typeface="Times New Roman" panose="02020603050405020304" pitchFamily="18" charset="0"/>
            </a:endParaRPr>
          </a:p>
          <a:p>
            <a:pPr marL="339725" lvl="2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en-US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21328-A2DD-6149-A844-96B3DA88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295400"/>
          </a:xfrm>
        </p:spPr>
        <p:txBody>
          <a:bodyPr/>
          <a:lstStyle/>
          <a:p>
            <a:pPr eaLnBrk="1" hangingPunct="1"/>
            <a:r>
              <a:rPr lang="ru-RU" altLang="en-US" b="1">
                <a:solidFill>
                  <a:srgbClr val="CC6600"/>
                </a:solidFill>
              </a:rPr>
              <a:t>Моё личное отношение к Бибилии</a:t>
            </a:r>
            <a:br>
              <a:rPr lang="en-US" altLang="en-US" b="1">
                <a:solidFill>
                  <a:srgbClr val="CC6600"/>
                </a:solidFill>
              </a:rPr>
            </a:b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DEDAD-E9FE-804D-9D83-05CDB0D40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5105400"/>
          </a:xfrm>
        </p:spPr>
        <p:txBody>
          <a:bodyPr/>
          <a:lstStyle/>
          <a:p>
            <a:pPr eaLnBrk="1" hangingPunct="1"/>
            <a:r>
              <a:rPr lang="ru-RU" altLang="en-US"/>
              <a:t>Можно ли любить Христа и в то же время быть равнодушным к Его слову?</a:t>
            </a:r>
          </a:p>
          <a:p>
            <a:pPr eaLnBrk="1" hangingPunct="1"/>
            <a:r>
              <a:rPr lang="ru-RU" altLang="en-US"/>
              <a:t>Зачем нужно изучать Библию?</a:t>
            </a:r>
          </a:p>
          <a:p>
            <a:pPr eaLnBrk="1" hangingPunct="1">
              <a:buFontTx/>
              <a:buNone/>
            </a:pPr>
            <a:r>
              <a:rPr lang="ru-RU" altLang="en-US">
                <a:solidFill>
                  <a:srgbClr val="FFEB99"/>
                </a:solidFill>
              </a:rPr>
              <a:t>«Основная цель изучения Библии </a:t>
            </a:r>
            <a:r>
              <a:rPr lang="en-US" altLang="en-US">
                <a:solidFill>
                  <a:srgbClr val="FFEB99"/>
                </a:solidFill>
              </a:rPr>
              <a:t>–</a:t>
            </a:r>
            <a:r>
              <a:rPr lang="ru-RU" altLang="en-US">
                <a:solidFill>
                  <a:srgbClr val="FFEB99"/>
                </a:solidFill>
              </a:rPr>
              <a:t> сделать более глубокими наши отношения с Господом и всё более и более преображаться в образ Христа»                     </a:t>
            </a:r>
          </a:p>
          <a:p>
            <a:pPr eaLnBrk="1" hangingPunct="1"/>
            <a:endParaRPr lang="ru-RU" altLang="en-US">
              <a:solidFill>
                <a:srgbClr val="FFEB99"/>
              </a:solidFill>
            </a:endParaRP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FAA40B3-BDF2-D641-A14D-B0F7C66A2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28738"/>
          </a:xfrm>
        </p:spPr>
        <p:txBody>
          <a:bodyPr/>
          <a:lstStyle/>
          <a:p>
            <a:pPr eaLnBrk="1" hangingPunct="1"/>
            <a:r>
              <a:rPr lang="ru-RU" altLang="en-US" b="1">
                <a:solidFill>
                  <a:srgbClr val="CC6600"/>
                </a:solidFill>
              </a:rPr>
              <a:t>Моё личное отношение к Бибилии</a:t>
            </a:r>
            <a:br>
              <a:rPr lang="en-US" altLang="en-US" b="1">
                <a:solidFill>
                  <a:srgbClr val="CC6600"/>
                </a:solidFill>
              </a:rPr>
            </a:br>
            <a:endParaRPr lang="ru-RU" altLang="en-US" b="1">
              <a:solidFill>
                <a:srgbClr val="CC6600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1FF751E-7469-824F-A704-045F0EF1D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96200" cy="4724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Начните читать с начала</a:t>
            </a: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Запоминайте любимые стихи</a:t>
            </a: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Читайте каждый день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Имейте определённое время</a:t>
            </a: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Записывайте мысли</a:t>
            </a: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Читайте с молитвой</a:t>
            </a: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en-US" sz="3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63A5315-E0CF-A747-8CD8-A07329C89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28738"/>
          </a:xfrm>
        </p:spPr>
        <p:txBody>
          <a:bodyPr/>
          <a:lstStyle/>
          <a:p>
            <a:pPr eaLnBrk="1" hangingPunct="1"/>
            <a:r>
              <a:rPr lang="ru-RU" altLang="en-US" b="1">
                <a:solidFill>
                  <a:srgbClr val="CC6600"/>
                </a:solidFill>
              </a:rPr>
              <a:t>Моё личное отношение к Бибилии</a:t>
            </a:r>
            <a:br>
              <a:rPr lang="en-US" altLang="en-US" b="1">
                <a:solidFill>
                  <a:srgbClr val="CC6600"/>
                </a:solidFill>
              </a:rPr>
            </a:br>
            <a:endParaRPr lang="ru-RU" altLang="en-US" b="1">
              <a:solidFill>
                <a:srgbClr val="CC6600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692CCCB-9485-5843-B028-5FBD0F0CA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96200" cy="4724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Если возникают вопросы при чтении, запишите </a:t>
            </a: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При возможности читайте вслух </a:t>
            </a: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Имейте одно определённое место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Вырабатывайте привычку читать</a:t>
            </a: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Читайте с утра, если это возможно</a:t>
            </a: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en-US" sz="3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A06138B-DA38-BF45-B9F4-45B6C36CE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28738"/>
          </a:xfrm>
        </p:spPr>
        <p:txBody>
          <a:bodyPr/>
          <a:lstStyle/>
          <a:p>
            <a:pPr eaLnBrk="1" hangingPunct="1"/>
            <a:r>
              <a:rPr lang="ru-RU" altLang="en-US" b="1">
                <a:solidFill>
                  <a:srgbClr val="CC6600"/>
                </a:solidFill>
              </a:rPr>
              <a:t>Моё личное отношение к Бибилии</a:t>
            </a:r>
            <a:br>
              <a:rPr lang="en-US" altLang="en-US" b="1">
                <a:solidFill>
                  <a:srgbClr val="CC6600"/>
                </a:solidFill>
              </a:rPr>
            </a:br>
            <a:endParaRPr lang="ru-RU" altLang="en-US" b="1">
              <a:solidFill>
                <a:srgbClr val="CC6600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376ECE1-3CD3-2D40-BB8D-B3253175E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96200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Думайте о том, что читаете</a:t>
            </a: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Читайте Библию внимательно</a:t>
            </a: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Читайте в правильном расположении духа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Делайте пометки в вашей Библии</a:t>
            </a: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Рассуждайте о прочитанном с другими </a:t>
            </a: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en-US" sz="3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C54D90F-9FD2-D742-9247-B2F9101C0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28738"/>
          </a:xfrm>
        </p:spPr>
        <p:txBody>
          <a:bodyPr/>
          <a:lstStyle/>
          <a:p>
            <a:pPr eaLnBrk="1" hangingPunct="1"/>
            <a:r>
              <a:rPr lang="ru-RU" altLang="en-US" b="1">
                <a:solidFill>
                  <a:srgbClr val="CC6600"/>
                </a:solidFill>
              </a:rPr>
              <a:t>Моё личное отношение к Бибилии</a:t>
            </a:r>
            <a:br>
              <a:rPr lang="en-US" altLang="en-US" b="1">
                <a:solidFill>
                  <a:srgbClr val="CC6600"/>
                </a:solidFill>
              </a:rPr>
            </a:br>
            <a:endParaRPr lang="ru-RU" altLang="en-US" b="1">
              <a:solidFill>
                <a:srgbClr val="CC6600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2F4BA08-A5BE-B34F-BC99-4B828723F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96200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В Библии 1189 глав.</a:t>
            </a: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Если вы будете читать по четыре главы в день, вы прочитаете всю Библию менее чем за год.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Чередуйте НЗ и ВЗ.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Если вы по какой-то причине пропустите день или несколько дней, </a:t>
            </a:r>
            <a:r>
              <a:rPr lang="ru-RU" altLang="en-US" sz="2800" b="1" u="sng">
                <a:solidFill>
                  <a:schemeClr val="tx2"/>
                </a:solidFill>
                <a:latin typeface="Times New Roman" panose="02020603050405020304" pitchFamily="18" charset="0"/>
              </a:rPr>
              <a:t>не отступайте от распорядка и не бросайте читать Библию!!!</a:t>
            </a:r>
            <a:endParaRPr lang="en-US" altLang="en-US" sz="2800" b="1" u="sng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en-US" sz="3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99A1DFF-76C7-1D46-8C50-21651DF62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28738"/>
          </a:xfrm>
        </p:spPr>
        <p:txBody>
          <a:bodyPr/>
          <a:lstStyle/>
          <a:p>
            <a:pPr eaLnBrk="1" hangingPunct="1"/>
            <a:r>
              <a:rPr lang="ru-RU" altLang="en-US" b="1">
                <a:solidFill>
                  <a:srgbClr val="CC6600"/>
                </a:solidFill>
              </a:rPr>
              <a:t>Моё личное отношение к Бибилии</a:t>
            </a:r>
            <a:br>
              <a:rPr lang="en-US" altLang="en-US" b="1">
                <a:solidFill>
                  <a:srgbClr val="CC6600"/>
                </a:solidFill>
              </a:rPr>
            </a:br>
            <a:endParaRPr lang="ru-RU" altLang="en-US" b="1">
              <a:solidFill>
                <a:srgbClr val="CC6600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3EEA28F-7805-3F4F-96F5-4799174E9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ru-RU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Прочитав главу, задавайте вопросы:</a:t>
            </a:r>
          </a:p>
          <a:p>
            <a:pPr eaLnBrk="1" hangingPunct="1">
              <a:lnSpc>
                <a:spcPct val="90000"/>
              </a:lnSpc>
              <a:buFont typeface="Arial Black" panose="020B0604020202020204" pitchFamily="34" charset="0"/>
              <a:buAutoNum type="arabicPeriod"/>
            </a:pPr>
            <a:r>
              <a:rPr lang="ru-RU" altLang="en-US">
                <a:solidFill>
                  <a:schemeClr val="tx2"/>
                </a:solidFill>
                <a:latin typeface="Times New Roman" panose="02020603050405020304" pitchFamily="18" charset="0"/>
              </a:rPr>
              <a:t>Какая основная тема в этой главе?</a:t>
            </a:r>
          </a:p>
          <a:p>
            <a:pPr eaLnBrk="1" hangingPunct="1">
              <a:lnSpc>
                <a:spcPct val="90000"/>
              </a:lnSpc>
              <a:buFont typeface="Arial Black" panose="020B0604020202020204" pitchFamily="34" charset="0"/>
              <a:buAutoNum type="arabicPeriod"/>
            </a:pPr>
            <a:r>
              <a:rPr lang="ru-RU" altLang="en-US">
                <a:solidFill>
                  <a:schemeClr val="tx2"/>
                </a:solidFill>
                <a:latin typeface="Times New Roman" panose="02020603050405020304" pitchFamily="18" charset="0"/>
              </a:rPr>
              <a:t>Что эта глава говорит о Боге?</a:t>
            </a:r>
          </a:p>
          <a:p>
            <a:pPr eaLnBrk="1" hangingPunct="1">
              <a:lnSpc>
                <a:spcPct val="90000"/>
              </a:lnSpc>
              <a:buFont typeface="Arial Black" panose="020B0604020202020204" pitchFamily="34" charset="0"/>
              <a:buAutoNum type="arabicPeriod"/>
            </a:pPr>
            <a:r>
              <a:rPr lang="ru-RU" altLang="en-US">
                <a:solidFill>
                  <a:schemeClr val="tx2"/>
                </a:solidFill>
                <a:latin typeface="Times New Roman" panose="02020603050405020304" pitchFamily="18" charset="0"/>
              </a:rPr>
              <a:t>Какой ключевой стих в этой главе?</a:t>
            </a:r>
          </a:p>
          <a:p>
            <a:pPr eaLnBrk="1" hangingPunct="1">
              <a:lnSpc>
                <a:spcPct val="90000"/>
              </a:lnSpc>
              <a:buFont typeface="Arial Black" panose="020B0604020202020204" pitchFamily="34" charset="0"/>
              <a:buAutoNum type="arabicPeriod"/>
            </a:pPr>
            <a:r>
              <a:rPr lang="ru-RU" altLang="en-US">
                <a:solidFill>
                  <a:schemeClr val="tx2"/>
                </a:solidFill>
                <a:latin typeface="Times New Roman" panose="02020603050405020304" pitchFamily="18" charset="0"/>
              </a:rPr>
              <a:t>Чему она учит?</a:t>
            </a:r>
          </a:p>
          <a:p>
            <a:pPr eaLnBrk="1" hangingPunct="1">
              <a:lnSpc>
                <a:spcPct val="90000"/>
              </a:lnSpc>
              <a:buFont typeface="Arial Black" panose="020B0604020202020204" pitchFamily="34" charset="0"/>
              <a:buAutoNum type="arabicPeriod"/>
            </a:pPr>
            <a:r>
              <a:rPr lang="ru-RU" altLang="en-US">
                <a:solidFill>
                  <a:schemeClr val="tx2"/>
                </a:solidFill>
                <a:latin typeface="Times New Roman" panose="02020603050405020304" pitchFamily="18" charset="0"/>
              </a:rPr>
              <a:t>Какой пример для подражания?</a:t>
            </a:r>
          </a:p>
          <a:p>
            <a:pPr eaLnBrk="1" hangingPunct="1">
              <a:lnSpc>
                <a:spcPct val="90000"/>
              </a:lnSpc>
              <a:buFont typeface="Arial Black" panose="020B0604020202020204" pitchFamily="34" charset="0"/>
              <a:buAutoNum type="arabicPeriod"/>
            </a:pPr>
            <a:r>
              <a:rPr lang="ru-RU" altLang="en-US">
                <a:solidFill>
                  <a:schemeClr val="tx2"/>
                </a:solidFill>
                <a:latin typeface="Times New Roman" panose="02020603050405020304" pitchFamily="18" charset="0"/>
              </a:rPr>
              <a:t>Как я могу применить истину этой главы к моей жизни?</a:t>
            </a:r>
          </a:p>
          <a:p>
            <a:pPr eaLnBrk="1" hangingPunct="1">
              <a:lnSpc>
                <a:spcPct val="90000"/>
              </a:lnSpc>
              <a:buFont typeface="Arial Black" panose="020B0604020202020204" pitchFamily="34" charset="0"/>
              <a:buAutoNum type="arabicPeriod"/>
            </a:pPr>
            <a:endParaRPr lang="ru-RU" altLang="en-US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en-US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en-US" sz="3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73F1A84-AF63-0348-8792-C7EF86B41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60325"/>
            <a:ext cx="7772400" cy="1568450"/>
          </a:xfrm>
        </p:spPr>
        <p:txBody>
          <a:bodyPr/>
          <a:lstStyle/>
          <a:p>
            <a:pPr eaLnBrk="1" hangingPunct="1"/>
            <a:br>
              <a:rPr lang="en-US" altLang="en-US" sz="4800" b="1">
                <a:solidFill>
                  <a:srgbClr val="CC6600"/>
                </a:solidFill>
              </a:rPr>
            </a:br>
            <a:endParaRPr lang="en-US" altLang="en-US" sz="4800" b="1">
              <a:solidFill>
                <a:srgbClr val="CC6600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AB26B7B-8B06-F44D-89DA-BF17B30EB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"/>
            <a:ext cx="5334000" cy="64770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Clr>
                <a:srgbClr val="7F6600"/>
              </a:buClr>
              <a:buFont typeface="Wingdings" pitchFamily="2" charset="2"/>
              <a:buNone/>
            </a:pPr>
            <a:endParaRPr lang="ru-RU" altLang="en-US"/>
          </a:p>
          <a:p>
            <a:pPr marL="457200" lvl="1" indent="0" eaLnBrk="1" hangingPunct="1">
              <a:lnSpc>
                <a:spcPct val="90000"/>
              </a:lnSpc>
              <a:buClr>
                <a:srgbClr val="7F6600"/>
              </a:buClr>
              <a:buFont typeface="Wingdings" pitchFamily="2" charset="2"/>
              <a:buNone/>
            </a:pPr>
            <a:r>
              <a:rPr lang="ru-RU" altLang="en-US"/>
              <a:t>Джордж Мюллер, который в своих сиротских приютах в Бристоле, в Англии, молитвой и верой совершил одно из наиболее замечательных деяний в истории христианства, приписывал собственный успех своей любви к Библии. 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7F6600"/>
              </a:buClr>
              <a:buFont typeface="Wingdings" pitchFamily="2" charset="2"/>
              <a:buNone/>
            </a:pPr>
            <a:endParaRPr lang="ru-RU" altLang="en-US"/>
          </a:p>
          <a:p>
            <a:pPr marL="457200" lvl="1" indent="0" eaLnBrk="1" hangingPunct="1">
              <a:lnSpc>
                <a:spcPct val="90000"/>
              </a:lnSpc>
              <a:buClr>
                <a:srgbClr val="7F6600"/>
              </a:buClr>
              <a:buFont typeface="Wingdings" pitchFamily="2" charset="2"/>
              <a:buNone/>
            </a:pPr>
            <a:r>
              <a:rPr lang="ru-RU" altLang="en-US"/>
              <a:t>Джордж Мюллер родился 27 Сентября 1805г. </a:t>
            </a:r>
            <a:endParaRPr lang="en-US" altLang="en-US">
              <a:solidFill>
                <a:srgbClr val="FF6600"/>
              </a:solidFill>
            </a:endParaRPr>
          </a:p>
        </p:txBody>
      </p:sp>
      <p:pic>
        <p:nvPicPr>
          <p:cNvPr id="2" name="Picture 1" descr="Джордж Мюллер.jpg">
            <a:extLst>
              <a:ext uri="{FF2B5EF4-FFF2-40B4-BE49-F238E27FC236}">
                <a16:creationId xmlns:a16="http://schemas.microsoft.com/office/drawing/2014/main" id="{49A1F56F-76DF-4B42-A45F-F46303DFB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685800"/>
            <a:ext cx="318135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870586F-0EBA-494D-A5BB-17C35E3FE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60325"/>
            <a:ext cx="7772400" cy="1568450"/>
          </a:xfrm>
        </p:spPr>
        <p:txBody>
          <a:bodyPr/>
          <a:lstStyle/>
          <a:p>
            <a:pPr eaLnBrk="1" hangingPunct="1"/>
            <a:br>
              <a:rPr lang="en-US" altLang="en-US" sz="4800" b="1">
                <a:solidFill>
                  <a:srgbClr val="CC6600"/>
                </a:solidFill>
              </a:rPr>
            </a:br>
            <a:endParaRPr lang="en-US" altLang="en-US" sz="4800" b="1">
              <a:solidFill>
                <a:srgbClr val="CC6600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7966C8E-DDA9-0A43-B3E0-48B9CB199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"/>
            <a:ext cx="5334000" cy="64770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Clr>
                <a:srgbClr val="7F6600"/>
              </a:buClr>
              <a:buFont typeface="Wingdings" pitchFamily="2" charset="2"/>
              <a:buNone/>
            </a:pPr>
            <a:r>
              <a:rPr lang="ru-RU" altLang="en-US" sz="3000" i="1"/>
              <a:t>«Я считаю, что основная причина успешности и полезности моего служения-моя любовь к Святому Писанию. Я имею обыкновение прочитывать Библию четыре раза в год, молитвенно, принимая близко к сердцу и применяя на практике то, что я нахожу там. И шестьдесят девять лет я живу счастливо».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7F6600"/>
              </a:buClr>
              <a:buFont typeface="Wingdings" pitchFamily="2" charset="2"/>
              <a:buNone/>
            </a:pPr>
            <a:endParaRPr lang="en-US" altLang="en-US" sz="3000">
              <a:solidFill>
                <a:srgbClr val="FF6600"/>
              </a:solidFill>
            </a:endParaRPr>
          </a:p>
        </p:txBody>
      </p:sp>
      <p:pic>
        <p:nvPicPr>
          <p:cNvPr id="2" name="Picture 1" descr="Джордж Мюллер.jpg">
            <a:extLst>
              <a:ext uri="{FF2B5EF4-FFF2-40B4-BE49-F238E27FC236}">
                <a16:creationId xmlns:a16="http://schemas.microsoft.com/office/drawing/2014/main" id="{43D9ACFA-C351-C542-90C9-2F737221B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609600"/>
            <a:ext cx="318135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twork Blitz">
  <a:themeElements>
    <a:clrScheme name="Network Blitz 4">
      <a:dk1>
        <a:srgbClr val="002E2D"/>
      </a:dk1>
      <a:lt1>
        <a:srgbClr val="FFFFFF"/>
      </a:lt1>
      <a:dk2>
        <a:srgbClr val="005250"/>
      </a:dk2>
      <a:lt2>
        <a:srgbClr val="FFCC00"/>
      </a:lt2>
      <a:accent1>
        <a:srgbClr val="9CE157"/>
      </a:accent1>
      <a:accent2>
        <a:srgbClr val="00817E"/>
      </a:accent2>
      <a:accent3>
        <a:srgbClr val="AAB3B3"/>
      </a:accent3>
      <a:accent4>
        <a:srgbClr val="DADADA"/>
      </a:accent4>
      <a:accent5>
        <a:srgbClr val="CBEEB4"/>
      </a:accent5>
      <a:accent6>
        <a:srgbClr val="007472"/>
      </a:accent6>
      <a:hlink>
        <a:srgbClr val="FFFF99"/>
      </a:hlink>
      <a:folHlink>
        <a:srgbClr val="CCCC00"/>
      </a:folHlink>
    </a:clrScheme>
    <a:fontScheme name="Network Blitz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Designs\Network Blitz.pot</Template>
  <TotalTime>1194</TotalTime>
  <Words>590</Words>
  <Application>Microsoft Macintosh PowerPoint</Application>
  <PresentationFormat>On-screen Show (4:3)</PresentationFormat>
  <Paragraphs>97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Times New Roman</vt:lpstr>
      <vt:lpstr>ＭＳ Ｐゴシック</vt:lpstr>
      <vt:lpstr>Arial</vt:lpstr>
      <vt:lpstr>Arial Black</vt:lpstr>
      <vt:lpstr>Wingdings</vt:lpstr>
      <vt:lpstr>Calibri</vt:lpstr>
      <vt:lpstr>Network Blitz</vt:lpstr>
      <vt:lpstr>Моё личное отношение к Библии</vt:lpstr>
      <vt:lpstr>Моё личное отношение к Бибилии </vt:lpstr>
      <vt:lpstr>Моё личное отношение к Бибилии </vt:lpstr>
      <vt:lpstr>Моё личное отношение к Бибилии </vt:lpstr>
      <vt:lpstr>Моё личное отношение к Бибилии </vt:lpstr>
      <vt:lpstr>Моё личное отношение к Бибилии </vt:lpstr>
      <vt:lpstr>Моё личное отношение к Бибилии </vt:lpstr>
      <vt:lpstr> </vt:lpstr>
      <vt:lpstr> </vt:lpstr>
      <vt:lpstr>Слово Божие это… </vt:lpstr>
      <vt:lpstr>Слово Божие </vt:lpstr>
      <vt:lpstr>Пособия, которые помогут вам при изучении Библии </vt:lpstr>
      <vt:lpstr>Пособия, которые помогут вам при изучении Библии </vt:lpstr>
      <vt:lpstr>Пособия, которые помогут вам при изучении Библии </vt:lpstr>
      <vt:lpstr>Пособия, которые помогут вам при изучении Библии </vt:lpstr>
      <vt:lpstr>Пособия, которые помогут вам при изучении Библии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Анализировать отрывки</dc:title>
  <dc:creator>Tom Wespetal</dc:creator>
  <cp:lastModifiedBy>Microsoft Office User</cp:lastModifiedBy>
  <cp:revision>47</cp:revision>
  <dcterms:created xsi:type="dcterms:W3CDTF">2001-12-03T14:50:59Z</dcterms:created>
  <dcterms:modified xsi:type="dcterms:W3CDTF">2025-05-08T01:34:47Z</dcterms:modified>
</cp:coreProperties>
</file>